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3C7AE-C39E-4EB4-B3C4-9622525D7A9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D9EED-4398-4553-A2EF-67D0AB361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1071563" y="428604"/>
            <a:ext cx="7215187" cy="928688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ru-RU" dirty="0" smtClean="0"/>
              <a:t>Выбор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1" hasCustomPrompt="1"/>
          </p:nvPr>
        </p:nvSpPr>
        <p:spPr>
          <a:xfrm>
            <a:off x="7143774" y="2000222"/>
            <a:ext cx="1285878" cy="17859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</a:p>
          <a:p>
            <a:endParaRPr lang="ru-RU" dirty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8" y="2000222"/>
            <a:ext cx="1285878" cy="17859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86438" y="3929066"/>
            <a:ext cx="2571750" cy="500072"/>
          </a:xfrm>
        </p:spPr>
        <p:txBody>
          <a:bodyPr/>
          <a:lstStyle>
            <a:lvl1pPr algn="ctr">
              <a:buNone/>
              <a:defRPr sz="32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86446" y="4571990"/>
            <a:ext cx="2571750" cy="1357322"/>
          </a:xfrm>
        </p:spPr>
        <p:txBody>
          <a:bodyPr/>
          <a:lstStyle>
            <a:lvl1pPr algn="l">
              <a:buNone/>
              <a:defRPr sz="20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6" name="Рисунок 9"/>
          <p:cNvSpPr>
            <a:spLocks noGrp="1"/>
          </p:cNvSpPr>
          <p:nvPr>
            <p:ph type="pic" sz="quarter" idx="15" hasCustomPrompt="1"/>
          </p:nvPr>
        </p:nvSpPr>
        <p:spPr>
          <a:xfrm>
            <a:off x="1071538" y="1857346"/>
            <a:ext cx="928694" cy="121444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</a:p>
          <a:p>
            <a:endParaRPr lang="ru-RU" dirty="0"/>
          </a:p>
        </p:txBody>
      </p:sp>
      <p:sp>
        <p:nvSpPr>
          <p:cNvPr id="17" name="Рисунок 9"/>
          <p:cNvSpPr>
            <a:spLocks noGrp="1"/>
          </p:cNvSpPr>
          <p:nvPr>
            <p:ph type="pic" sz="quarter" idx="16" hasCustomPrompt="1"/>
          </p:nvPr>
        </p:nvSpPr>
        <p:spPr>
          <a:xfrm>
            <a:off x="2071670" y="1857346"/>
            <a:ext cx="928694" cy="121444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</a:p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17" hasCustomPrompt="1"/>
          </p:nvPr>
        </p:nvSpPr>
        <p:spPr>
          <a:xfrm>
            <a:off x="3071802" y="1857346"/>
            <a:ext cx="928694" cy="121444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</a:p>
          <a:p>
            <a:endParaRPr lang="ru-RU" dirty="0"/>
          </a:p>
        </p:txBody>
      </p:sp>
      <p:sp>
        <p:nvSpPr>
          <p:cNvPr id="19" name="Рисунок 9"/>
          <p:cNvSpPr>
            <a:spLocks noGrp="1"/>
          </p:cNvSpPr>
          <p:nvPr>
            <p:ph type="pic" sz="quarter" idx="18" hasCustomPrompt="1"/>
          </p:nvPr>
        </p:nvSpPr>
        <p:spPr>
          <a:xfrm>
            <a:off x="4071934" y="1857346"/>
            <a:ext cx="928694" cy="121444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</a:p>
          <a:p>
            <a:endParaRPr lang="ru-RU" dirty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1071538" y="3143230"/>
            <a:ext cx="3929090" cy="500072"/>
          </a:xfrm>
        </p:spPr>
        <p:txBody>
          <a:bodyPr/>
          <a:lstStyle>
            <a:lvl1pPr algn="ctr">
              <a:buNone/>
              <a:defRPr sz="32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1071538" y="3786172"/>
            <a:ext cx="3929090" cy="928712"/>
          </a:xfrm>
        </p:spPr>
        <p:txBody>
          <a:bodyPr/>
          <a:lstStyle>
            <a:lvl1pPr algn="l">
              <a:buNone/>
              <a:defRPr sz="20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2844" y="4929198"/>
            <a:ext cx="2571750" cy="500072"/>
          </a:xfrm>
        </p:spPr>
        <p:txBody>
          <a:bodyPr/>
          <a:lstStyle>
            <a:lvl1pPr algn="ctr">
              <a:buNone/>
              <a:defRPr sz="32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2857506" y="4929198"/>
            <a:ext cx="2571750" cy="500072"/>
          </a:xfrm>
        </p:spPr>
        <p:txBody>
          <a:bodyPr/>
          <a:lstStyle>
            <a:lvl1pPr algn="ctr">
              <a:buNone/>
              <a:defRPr sz="32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142844" y="5572122"/>
            <a:ext cx="2571768" cy="928712"/>
          </a:xfrm>
        </p:spPr>
        <p:txBody>
          <a:bodyPr/>
          <a:lstStyle>
            <a:lvl1pPr algn="l">
              <a:buNone/>
              <a:defRPr sz="20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7488" y="5572140"/>
            <a:ext cx="2571768" cy="928712"/>
          </a:xfrm>
        </p:spPr>
        <p:txBody>
          <a:bodyPr/>
          <a:lstStyle>
            <a:lvl1pPr algn="l">
              <a:buNone/>
              <a:defRPr sz="2000"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142852"/>
            <a:ext cx="6286500" cy="785818"/>
          </a:xfrm>
        </p:spPr>
        <p:txBody>
          <a:bodyPr>
            <a:normAutofit/>
          </a:bodyPr>
          <a:lstStyle>
            <a:lvl1pPr algn="ctr">
              <a:buNone/>
              <a:defRPr sz="480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14282" y="1000107"/>
            <a:ext cx="8786813" cy="714380"/>
          </a:xfrm>
        </p:spPr>
        <p:txBody>
          <a:bodyPr>
            <a:normAutofit/>
          </a:bodyPr>
          <a:lstStyle>
            <a:lvl1pPr algn="l">
              <a:buNone/>
              <a:defRPr sz="2000"/>
            </a:lvl1pPr>
          </a:lstStyle>
          <a:p>
            <a:pPr lv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472" y="1857363"/>
            <a:ext cx="2071702" cy="150019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3" hasCustomPrompt="1"/>
          </p:nvPr>
        </p:nvSpPr>
        <p:spPr>
          <a:xfrm>
            <a:off x="3643306" y="1857363"/>
            <a:ext cx="2071702" cy="150019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715140" y="1857363"/>
            <a:ext cx="2071702" cy="150019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71406" y="3428998"/>
            <a:ext cx="2928938" cy="128588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40" y="3428998"/>
            <a:ext cx="2928938" cy="128588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215074" y="3428998"/>
            <a:ext cx="2928938" cy="128588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18" hasCustomPrompt="1"/>
          </p:nvPr>
        </p:nvSpPr>
        <p:spPr>
          <a:xfrm>
            <a:off x="7429520" y="5143512"/>
            <a:ext cx="1214446" cy="150019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19" hasCustomPrompt="1"/>
          </p:nvPr>
        </p:nvSpPr>
        <p:spPr>
          <a:xfrm>
            <a:off x="3714744" y="5143512"/>
            <a:ext cx="1214446" cy="150019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5000628" y="5143512"/>
            <a:ext cx="2357454" cy="150019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Текст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426" y="4857760"/>
            <a:ext cx="3500442" cy="185738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3" name="Стрелка вниз 22"/>
          <p:cNvSpPr/>
          <p:nvPr userDrawn="1"/>
        </p:nvSpPr>
        <p:spPr>
          <a:xfrm rot="16200000">
            <a:off x="2821769" y="2321711"/>
            <a:ext cx="642942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 userDrawn="1"/>
        </p:nvSpPr>
        <p:spPr>
          <a:xfrm rot="16200000">
            <a:off x="5893603" y="2321711"/>
            <a:ext cx="642942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 userDrawn="1"/>
        </p:nvSpPr>
        <p:spPr>
          <a:xfrm>
            <a:off x="7500958" y="4786322"/>
            <a:ext cx="642942" cy="2500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2857488" y="71414"/>
            <a:ext cx="3358800" cy="2430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142844" y="2285992"/>
            <a:ext cx="2571750" cy="1785937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14"/>
          </p:nvPr>
        </p:nvSpPr>
        <p:spPr>
          <a:xfrm>
            <a:off x="3286134" y="2285992"/>
            <a:ext cx="2571750" cy="1785937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5"/>
          </p:nvPr>
        </p:nvSpPr>
        <p:spPr>
          <a:xfrm>
            <a:off x="6429406" y="2285992"/>
            <a:ext cx="2571750" cy="178593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-32" y="4214818"/>
            <a:ext cx="3000396" cy="2500330"/>
          </a:xfrm>
        </p:spPr>
        <p:txBody>
          <a:bodyPr>
            <a:normAutofit/>
          </a:bodyPr>
          <a:lstStyle>
            <a:lvl1pPr algn="l">
              <a:buNone/>
              <a:defRPr sz="1800"/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3071802" y="4214818"/>
            <a:ext cx="3000396" cy="2500330"/>
          </a:xfrm>
        </p:spPr>
        <p:txBody>
          <a:bodyPr>
            <a:normAutofit/>
          </a:bodyPr>
          <a:lstStyle>
            <a:lvl1pPr algn="l">
              <a:buNone/>
              <a:defRPr sz="1800"/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6143636" y="4214818"/>
            <a:ext cx="3000396" cy="2500330"/>
          </a:xfrm>
        </p:spPr>
        <p:txBody>
          <a:bodyPr>
            <a:normAutofit/>
          </a:bodyPr>
          <a:lstStyle>
            <a:lvl1pPr algn="l">
              <a:buNone/>
              <a:defRPr sz="1800"/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4929190" y="1000108"/>
            <a:ext cx="3500438" cy="64293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000113"/>
            <a:ext cx="3500438" cy="64293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214282" y="214290"/>
            <a:ext cx="2357454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6429388" y="214290"/>
            <a:ext cx="2357454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42875"/>
            <a:ext cx="8501063" cy="785795"/>
          </a:xfrm>
        </p:spPr>
        <p:txBody>
          <a:bodyPr>
            <a:normAutofit/>
          </a:bodyPr>
          <a:lstStyle>
            <a:lvl1pPr algn="ctr">
              <a:buNone/>
              <a:defRPr sz="48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Миссия педагога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3108" y="1000108"/>
            <a:ext cx="5000625" cy="714375"/>
          </a:xfrm>
        </p:spPr>
        <p:txBody>
          <a:bodyPr>
            <a:normAutofit/>
          </a:bodyPr>
          <a:lstStyle>
            <a:lvl1pPr algn="ctr">
              <a:buNone/>
              <a:defRPr sz="3600">
                <a:solidFill>
                  <a:srgbClr val="00B050"/>
                </a:solidFill>
              </a:defRPr>
            </a:lvl1pPr>
          </a:lstStyle>
          <a:p>
            <a:pPr lvl="0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 hasCustomPrompt="1"/>
          </p:nvPr>
        </p:nvSpPr>
        <p:spPr>
          <a:xfrm>
            <a:off x="285748" y="178592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406" y="342899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2143136" y="178592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928794" y="342899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16" hasCustomPrompt="1"/>
          </p:nvPr>
        </p:nvSpPr>
        <p:spPr>
          <a:xfrm>
            <a:off x="4000524" y="178592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3786182" y="342899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18" hasCustomPrompt="1"/>
          </p:nvPr>
        </p:nvSpPr>
        <p:spPr>
          <a:xfrm>
            <a:off x="285748" y="428625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406" y="592932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143136" y="428625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1928794" y="592932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3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000524" y="428625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86182" y="592932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5" name="Рисунок 11"/>
          <p:cNvSpPr>
            <a:spLocks noGrp="1"/>
          </p:cNvSpPr>
          <p:nvPr>
            <p:ph type="pic" sz="quarter" idx="24" hasCustomPrompt="1"/>
          </p:nvPr>
        </p:nvSpPr>
        <p:spPr>
          <a:xfrm>
            <a:off x="5786474" y="178592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5572132" y="342899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7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7643862" y="1785926"/>
            <a:ext cx="1285875" cy="15001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7429520" y="3428997"/>
            <a:ext cx="1714512" cy="64294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9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5643570" y="4214815"/>
            <a:ext cx="3429024" cy="250033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0" name="Стрелка вправо 29"/>
          <p:cNvSpPr/>
          <p:nvPr userDrawn="1"/>
        </p:nvSpPr>
        <p:spPr>
          <a:xfrm rot="10800000">
            <a:off x="1714480" y="2357430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 userDrawn="1"/>
        </p:nvSpPr>
        <p:spPr>
          <a:xfrm rot="10800000">
            <a:off x="3500430" y="4857760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 userDrawn="1"/>
        </p:nvSpPr>
        <p:spPr>
          <a:xfrm>
            <a:off x="3571868" y="2357430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 userDrawn="1"/>
        </p:nvSpPr>
        <p:spPr>
          <a:xfrm>
            <a:off x="1714480" y="4857760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 userDrawn="1"/>
        </p:nvSpPr>
        <p:spPr>
          <a:xfrm>
            <a:off x="7215206" y="2285992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42875"/>
            <a:ext cx="8501063" cy="785795"/>
          </a:xfrm>
        </p:spPr>
        <p:txBody>
          <a:bodyPr>
            <a:normAutofit/>
          </a:bodyPr>
          <a:lstStyle>
            <a:lvl1pPr algn="ctr">
              <a:buNone/>
              <a:defRPr sz="48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Миссия педагога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3108" y="1000108"/>
            <a:ext cx="5000625" cy="714375"/>
          </a:xfrm>
        </p:spPr>
        <p:txBody>
          <a:bodyPr>
            <a:normAutofit/>
          </a:bodyPr>
          <a:lstStyle>
            <a:lvl1pPr algn="ctr">
              <a:buNone/>
              <a:defRPr sz="3600">
                <a:solidFill>
                  <a:srgbClr val="00B050"/>
                </a:solidFill>
              </a:defRPr>
            </a:lvl1pPr>
          </a:lstStyle>
          <a:p>
            <a:pPr lvl="0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1472" y="2071678"/>
            <a:ext cx="3286148" cy="64294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16" hasCustomPrompt="1"/>
          </p:nvPr>
        </p:nvSpPr>
        <p:spPr>
          <a:xfrm>
            <a:off x="6072198" y="2857496"/>
            <a:ext cx="1643074" cy="20002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9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714348" y="5500702"/>
            <a:ext cx="8358246" cy="121444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29" hasCustomPrompt="1"/>
          </p:nvPr>
        </p:nvSpPr>
        <p:spPr>
          <a:xfrm>
            <a:off x="5286380" y="2071675"/>
            <a:ext cx="3286148" cy="64294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6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1357290" y="2857496"/>
            <a:ext cx="1643074" cy="20002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7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3786182" y="2857496"/>
            <a:ext cx="1643074" cy="20002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32" hasCustomPrompt="1"/>
          </p:nvPr>
        </p:nvSpPr>
        <p:spPr>
          <a:xfrm>
            <a:off x="642910" y="4857760"/>
            <a:ext cx="2786082" cy="64294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9" name="Текст 13"/>
          <p:cNvSpPr>
            <a:spLocks noGrp="1"/>
          </p:cNvSpPr>
          <p:nvPr>
            <p:ph type="body" sz="quarter" idx="33" hasCustomPrompt="1"/>
          </p:nvPr>
        </p:nvSpPr>
        <p:spPr>
          <a:xfrm>
            <a:off x="5786446" y="4857760"/>
            <a:ext cx="2786082" cy="64294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34" hasCustomPrompt="1"/>
          </p:nvPr>
        </p:nvSpPr>
        <p:spPr>
          <a:xfrm>
            <a:off x="3428992" y="4857760"/>
            <a:ext cx="2357454" cy="64294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41" name="Выгнутая вверх стрелка 40"/>
          <p:cNvSpPr/>
          <p:nvPr userDrawn="1"/>
        </p:nvSpPr>
        <p:spPr>
          <a:xfrm rot="5712349">
            <a:off x="2891093" y="3081669"/>
            <a:ext cx="789345" cy="214314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верх стрелка 41"/>
          <p:cNvSpPr/>
          <p:nvPr userDrawn="1"/>
        </p:nvSpPr>
        <p:spPr>
          <a:xfrm rot="6979343">
            <a:off x="5388632" y="2835581"/>
            <a:ext cx="421047" cy="17081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лево стрелка 42"/>
          <p:cNvSpPr/>
          <p:nvPr userDrawn="1"/>
        </p:nvSpPr>
        <p:spPr>
          <a:xfrm>
            <a:off x="3571868" y="2786058"/>
            <a:ext cx="142876" cy="500066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Выгнутая влево стрелка 43"/>
          <p:cNvSpPr/>
          <p:nvPr userDrawn="1"/>
        </p:nvSpPr>
        <p:spPr>
          <a:xfrm>
            <a:off x="5786446" y="2786058"/>
            <a:ext cx="214314" cy="857256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0" r:id="rId6"/>
    <p:sldLayoutId id="214748365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Каждый из нас сталкивается с выбором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Мечта детства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В 90-е уже мало кто мечтал быть космонавтом, но я мечтал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Интерес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Мне нравилось то, что получалось. В выборе профессии большую роль сыграли олимпиады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Экология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специальности экология не было бюджетных мест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Я подал документы в </a:t>
            </a:r>
            <a:r>
              <a:rPr lang="ru-RU" dirty="0" err="1" smtClean="0"/>
              <a:t>СахГУ</a:t>
            </a:r>
            <a:r>
              <a:rPr lang="ru-RU" dirty="0" smtClean="0"/>
              <a:t> на биолога</a:t>
            </a:r>
            <a:endParaRPr lang="ru-RU" dirty="0"/>
          </a:p>
        </p:txBody>
      </p:sp>
      <p:pic>
        <p:nvPicPr>
          <p:cNvPr id="1026" name="Picture 2" descr="C:\Users\Учитель\Desktop\Л.Н\Документы\конкурсы\Заявка\elitefon.ru_38737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4286" r="428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7" name="Picture 3" descr="C:\Users\Учитель\Desktop\Л.Н\Документы\конкурсы\Заявка\220px-Proton-K-Zarya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/>
          <a:srcRect t="4395" b="439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8" name="Picture 4" descr="C:\Users\Учитель\Desktop\Л.Н\Документы\конкурсы\Заявка\P1160734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l="1024" r="102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9" name="Picture 5" descr="C:\Users\Учитель\Desktop\Л.Н\Документы\конкурсы\Заявка\god_ohrani_okrug_sredi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/>
          <a:srcRect l="11765" r="1176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30" name="Picture 6" descr="C:\Users\Учитель\Desktop\Л.Н\Документы\конкурсы\Заявка\P1160972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6" cstate="print"/>
          <a:srcRect l="748" r="74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31" name="Picture 7" descr="C:\Users\Учитель\Desktop\Л.Н\Документы\конкурсы\Заявка\DSC04540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print"/>
          <a:srcRect l="9047" r="90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Биолог по профессии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 дипломом биолога открывается много возможностей в науке, на производстве в школе и даже не по профессии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год я преподавал в </a:t>
            </a:r>
            <a:r>
              <a:rPr lang="ru-RU" dirty="0" err="1" smtClean="0"/>
              <a:t>СахГУ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год я работал в сфере логистики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 года работал в </a:t>
            </a:r>
            <a:r>
              <a:rPr lang="ru-RU" dirty="0" err="1" smtClean="0"/>
              <a:t>СахНИРО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После пришёл в школу, потому что хотел что-то поменять</a:t>
            </a:r>
            <a:endParaRPr lang="ru-RU" dirty="0"/>
          </a:p>
        </p:txBody>
      </p:sp>
      <p:pic>
        <p:nvPicPr>
          <p:cNvPr id="2050" name="Picture 2" descr="C:\Users\Учитель\Desktop\Л.Н\Документы\конкурсы\Заявка\P1400523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1724" b="172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3" name="Picture 5" descr="C:\Users\Учитель\Desktop\Л.Н\Документы\конкурсы\Заявка\P104059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4662" r="466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4" name="Picture 6" descr="C:\Users\Учитель\Desktop\Л.Н\Документы\конкурсы\Заявка\o-dau-nhan-chuyen-phat-nhanh-ho-so-du-hoc-uy-tin-gia-re-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/>
          <a:srcRect l="3997" r="399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5" name="Picture 7" descr="C:\Users\Учитель\Desktop\Л.Н\Документы\конкурсы\Заявка\85beb924-5467-461c-a543-4dbcec7f82cc_1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/>
          <a:srcRect l="25000" r="2500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6" name="Picture 8" descr="C:\Users\Учитель\Desktop\Л.Н\Документы\конкурсы\Заявка\20161028_194731.jp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6" cstate="print"/>
          <a:srcRect l="5804" r="580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7" name="Picture 9" descr="C:\Users\Учитель\Desktop\Л.Н\Документы\конкурсы\Заявка\4cd4d658fc4db51747ef4181f7f136b9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print"/>
          <a:srcRect l="23047" r="230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Л.Н\Документы\конкурсы\Заявка\hqdefault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217" b="21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80" name="Picture 8" descr="C:\Users\Учитель\Desktop\Л.Н\Документы\конкурсы\Заявка\goal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176" r="17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81" name="Picture 9" descr="C:\Users\Учитель\Desktop\Л.Н\Документы\конкурсы\Заявка\190015-konkurs-ffu-30-chelovek-na-1-mesto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/>
          <a:srcRect t="3704" b="370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78" name="Picture 6" descr="C:\Users\Учитель\Desktop\Л.Н\Документы\конкурсы\Заявка\756086_3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/>
          <a:srcRect t="6597" b="659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В образовании, как и везде, нужны мотивы. Без мотивации, всякая деятельность теряет смысл. Наша задача показать, помочь найти путь.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Мы живём не для средних результатов. Ученик должен иметь возможность выйти за рамки школьной программы.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Выбор должен быть у каждого. Если ученик хорошо учится по вашему предмету, он имеет право только хорошо учиться.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Понимание </a:t>
            </a:r>
          </a:p>
          <a:p>
            <a:r>
              <a:rPr lang="ru-RU" dirty="0" smtClean="0"/>
              <a:t>миссии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Л.Н\Документы\конкурсы\Заявка\hqdefault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217" b="21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098" name="Picture 2" descr="C:\Users\Учитель\Desktop\Л.Н\Документы\конкурсы\Заявка\20161028_19473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9476" r="947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099" name="Picture 3" descr="C:\Users\Учитель\Desktop\Л.Н\Документы\конкурсы\Заявка\deti_zimoj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/>
          <a:srcRect l="2000" r="200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101" name="Picture 5" descr="C:\Users\Учитель\Desktop\Л.Н\Документы\конкурсы\Заявка\90523983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print"/>
          <a:srcRect l="4935" r="493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Общение между учителем и учениками не должно идти сверху вниз. Мы все одинаковы, имеем право на мысли и суждения. На свою точку зрения.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У детей должно оставаться детство, а в детстве всегда есть время поиграть и отдохнуть. Это значит, нельзя перегружать детей.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На уроке всегда должен быть пример из жизни, рассказанный простыми и понятными словами.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Понимание </a:t>
            </a:r>
          </a:p>
          <a:p>
            <a:r>
              <a:rPr lang="ru-RU" dirty="0" smtClean="0"/>
              <a:t>миссии</a:t>
            </a:r>
          </a:p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Миссия педагога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быть примером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Кустодиев Борис Михайлович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Репин Илья Ефимович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Серов Валентин Александрович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Кошанский</a:t>
            </a:r>
            <a:r>
              <a:rPr lang="ru-RU" dirty="0" smtClean="0"/>
              <a:t> Николай Фёдорович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Пушкин Александр Сергеевич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Куницын Александр Петрович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 smtClean="0"/>
              <a:t>Леопольд Моцарт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 smtClean="0"/>
              <a:t>Амадей Моцарт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 smtClean="0"/>
              <a:t>Миссия учитель, как раньше, так и сейчас, оставаться примером для учеников. Человеком, на которого стремятся быть похожими те, на кого направлена его деятельность.</a:t>
            </a:r>
            <a:endParaRPr lang="ru-RU" dirty="0"/>
          </a:p>
        </p:txBody>
      </p:sp>
      <p:pic>
        <p:nvPicPr>
          <p:cNvPr id="5122" name="Picture 2" descr="C:\Users\Учитель\Desktop\Л.Н\Документы\конкурсы\Заявка\Репин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/>
          <a:srcRect t="5796" b="579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3" name="Picture 3" descr="C:\Users\Учитель\Desktop\Л.Н\Документы\конкурсы\Заявка\Кустодиев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/>
          <a:srcRect t="9397" b="939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4" name="Picture 4" descr="C:\Users\Учитель\Desktop\Л.Н\Документы\конкурсы\Заявка\Серов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t="4955" b="495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5" name="Picture 5" descr="C:\Users\Учитель\Desktop\Л.Н\Документы\конкурсы\Заявка\250px-Portrait_of_Alexander_Pushkin_(Orest_Kiprensky,_1827).PN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5"/>
          <a:srcRect l="114" r="11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6" name="Picture 6" descr="C:\Users\Учитель\Desktop\Л.Н\Документы\конкурсы\Заявка\slide_22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/>
          <a:srcRect t="168" b="16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7" name="Picture 7" descr="C:\Users\Учитель\Desktop\Л.Н\Документы\конкурсы\Заявка\Куницин Алекс. Петр..JP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7"/>
          <a:srcRect t="10643" b="1064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8" name="Picture 8" descr="C:\Users\Учитель\Desktop\Л.Н\Документы\конкурсы\Заявка\Амадей Моцарт.jpg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8" cstate="print"/>
          <a:srcRect t="2697" b="269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9" name="Picture 9" descr="C:\Users\Учитель\Desktop\Л.Н\Документы\конкурсы\Заявка\Леопольд Моцарт.jpg"/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9" cstate="print"/>
          <a:srcRect t="7175" b="71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Миссия педагога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Научить учиться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Систематизировать накопленные знания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 smtClean="0"/>
              <a:t>Все свои шаги человечество сделало усилиями тех, кто умеет видеть, кто может открывать новые горизонты и приводить в систему уже накопленный опыт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 smtClean="0"/>
              <a:t>Открывать новое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Дмитрий Иванович Менделеев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Мария </a:t>
            </a:r>
          </a:p>
          <a:p>
            <a:r>
              <a:rPr lang="ru-RU" dirty="0" err="1" smtClean="0"/>
              <a:t>Складовская-Кюри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u-RU" dirty="0" smtClean="0"/>
              <a:t>Карл Линней</a:t>
            </a:r>
            <a:endParaRPr lang="ru-RU" dirty="0"/>
          </a:p>
        </p:txBody>
      </p:sp>
      <p:pic>
        <p:nvPicPr>
          <p:cNvPr id="6146" name="Picture 2" descr="C:\Users\Учитель\Desktop\Л.Н\Документы\конкурсы\Заявка\DIMendeleevCab.jpg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/>
          <a:srcRect l="5533" r="553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147" name="Picture 3" descr="C:\Users\Учитель\Desktop\Л.Н\Документы\конкурсы\Заявка\Curie-nobel-portrait-2-60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/>
          <a:srcRect t="10536" b="1053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148" name="Picture 4" descr="C:\Users\Учитель\Desktop\Л.Н\Документы\конкурсы\Заявка\Линней.jpg"/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4"/>
          <a:srcRect t="6326" b="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333</Words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Баранчук-Червонный</cp:lastModifiedBy>
  <cp:revision>4</cp:revision>
  <dcterms:created xsi:type="dcterms:W3CDTF">2017-02-03T11:39:21Z</dcterms:created>
  <dcterms:modified xsi:type="dcterms:W3CDTF">2017-02-04T13:19:07Z</dcterms:modified>
</cp:coreProperties>
</file>