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28B0-7EDF-4C2B-BABA-4245B7065E6A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FD9E5-492A-4E45-AD38-33962190F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28662" y="2285992"/>
            <a:ext cx="7429552" cy="1569660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Съедобные растения Сахалинской области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email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28662" y="2285992"/>
            <a:ext cx="7429552" cy="156966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Ядовитые растения Сахалинской области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428625" y="357166"/>
            <a:ext cx="8286750" cy="621508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28596" y="5929330"/>
            <a:ext cx="8286779" cy="714380"/>
          </a:xfrm>
          <a:solidFill>
            <a:schemeClr val="bg1">
              <a:alpha val="67000"/>
            </a:schemeClr>
          </a:solidFill>
        </p:spPr>
        <p:txBody>
          <a:bodyPr>
            <a:noAutofit/>
          </a:bodyPr>
          <a:lstStyle>
            <a:lvl1pPr algn="ctr">
              <a:buNone/>
              <a:defRPr sz="4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ru-RU" dirty="0" smtClean="0"/>
              <a:t>вид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photo\live\Растения\растения\Фотографии в первом издании\89. Шикша сибирская\89.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Шикша</a:t>
            </a:r>
            <a:r>
              <a:rPr lang="ru-RU" dirty="0" smtClean="0"/>
              <a:t> сибирская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photo\live\Растения\растения\Фотографии в первом издании\134. Борец сахалинский\134.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Борец </a:t>
            </a:r>
            <a:r>
              <a:rPr lang="ru-RU" dirty="0" err="1" smtClean="0"/>
              <a:t>новосахалинский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photo\live\Растения\растения\Фотографии в первом издании\231. Вороний глаз мутовчатый\231. 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Вороний глаз мутовчатый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:\photo\live\Растения\растения\Фотографии в первом издании\215. Чемерица крупноцветковая\215. шаблон - копия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Чемерица крупноцветковая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photo\live\Растения\растения\Фотографии в первом издании\33. Вех ядовитый\33. шаблон - копия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Вех ядовитый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photo\live\Растения\растения\Фотографии в первом издании\200. Купена Максимовича\200. шаблон - копия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Купена </a:t>
            </a:r>
            <a:r>
              <a:rPr lang="ru-RU" dirty="0" smtClean="0"/>
              <a:t>Максимовича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:\photo\live\Растения\растения\Фотографии в первом издании\34. Борщевик шерстистый\34.а,б - копия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Борщевик шерстистый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photo\live\Растения\растения\Фотографии в первом издании\26. Тис остроконечный\26.г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Тис остроконечный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hoto\live\Растения\растения\Фотографии в первом издании\158. Черемуха обыкновенная\158. шаблон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Черёмуха обыкновенная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hoto\live\Растения\растения\Фотографии в первом издании\29. Актинидия коломикта\29. шаблон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Актинидия </a:t>
            </a:r>
            <a:r>
              <a:rPr lang="ru-RU" dirty="0" err="1" smtClean="0"/>
              <a:t>коломикта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photo\live\Растения\растения\Фотографии в первом издании\183. Лимонник китайский\183. шаблон - копия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Лимонник китайский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photo\live\Растения\растения\Фотографии в первом издании\160. Шиповник иглистый\160.а - копия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Шиповник иглистый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hoto\live\Растения\растения\Фотографии в первом издании\163. Рубус ложноморошковый\163.б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Морошка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photo\live\Растения\растения\Фотографии в первом издании\94. Брусника обыкновенная\94.а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Брусника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photo\live\Растения\растения\Фотографии в первом издании\97. Черника овальнолистная\97.б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Черника </a:t>
            </a:r>
            <a:r>
              <a:rPr lang="ru-RU" dirty="0" err="1" smtClean="0"/>
              <a:t>овальнолистная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photo\live\Растения\растения\Фотографии в первом издании\98. Kpасника, клоповка\98.б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Красника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</Words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Баранчук-Червонный</cp:lastModifiedBy>
  <cp:revision>8</cp:revision>
  <cp:lastPrinted>2015-01-17T01:00:05Z</cp:lastPrinted>
  <dcterms:created xsi:type="dcterms:W3CDTF">2015-01-15T12:57:12Z</dcterms:created>
  <dcterms:modified xsi:type="dcterms:W3CDTF">2015-03-14T02:24:45Z</dcterms:modified>
</cp:coreProperties>
</file>