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4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/>
              <a:t>Деление клетки.</a:t>
            </a:r>
            <a:br>
              <a:rPr lang="ru-RU" i="1" dirty="0" smtClean="0"/>
            </a:br>
            <a:r>
              <a:rPr lang="ru-RU" i="1" dirty="0" smtClean="0"/>
              <a:t>Митоз и Мейоз.</a:t>
            </a:r>
            <a:br>
              <a:rPr lang="ru-RU" i="1" dirty="0" smtClean="0"/>
            </a:br>
            <a:r>
              <a:rPr lang="ru-RU" i="1" dirty="0" smtClean="0"/>
              <a:t>И его биологическое значение.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4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95740" y="275422"/>
            <a:ext cx="3558448" cy="191693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solidFill>
                  <a:schemeClr val="bg1"/>
                </a:solidFill>
                <a:hlinkClick r:id="rId2" action="ppaction://hlinksldjump"/>
              </a:rPr>
              <a:t>Деление клетки</a:t>
            </a:r>
            <a:endParaRPr lang="ru-RU" sz="4400" i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566931" y="2379644"/>
            <a:ext cx="870332" cy="123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322991" y="2379644"/>
            <a:ext cx="662394" cy="1233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410159" y="3988106"/>
            <a:ext cx="3183875" cy="15974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hlinkClick r:id="rId3" action="ppaction://hlinksldjump"/>
              </a:rPr>
              <a:t>Митоз</a:t>
            </a:r>
            <a:endParaRPr lang="ru-RU" sz="4400" i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2328" y="3988106"/>
            <a:ext cx="3040655" cy="159744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i="1" dirty="0" smtClean="0">
                <a:hlinkClick r:id="rId4" action="ppaction://hlinksldjump"/>
              </a:rPr>
              <a:t>Мейоз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val="248048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900igr.net/datai/biologija/Mitoz-i-mejoz/0006-001-Mitoz-ili-neprjamoe-delen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108" y="3581056"/>
            <a:ext cx="4769287" cy="3183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Деление клетки.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i="1" dirty="0"/>
              <a:t>Д</a:t>
            </a:r>
            <a:r>
              <a:rPr lang="ru-RU" sz="2400" i="1" dirty="0" smtClean="0"/>
              <a:t>еление </a:t>
            </a:r>
            <a:r>
              <a:rPr lang="ru-RU" sz="2400" i="1" dirty="0"/>
              <a:t>клетки — сложный процесс, в результате которого из одной материнской клетки возникают две дочерние, в которых наборы хромосом такие же, как и в материнской клетке</a:t>
            </a:r>
            <a:r>
              <a:rPr lang="ru-RU" sz="2400" dirty="0"/>
              <a:t>.</a:t>
            </a:r>
          </a:p>
        </p:txBody>
      </p:sp>
      <p:sp>
        <p:nvSpPr>
          <p:cNvPr id="4" name="Управляющая кнопка: домой 3">
            <a:hlinkClick r:id="" action="ppaction://hlinkshowjump?jump=previousslide" highlightClick="1"/>
          </p:cNvPr>
          <p:cNvSpPr/>
          <p:nvPr/>
        </p:nvSpPr>
        <p:spPr>
          <a:xfrm>
            <a:off x="793214" y="6257581"/>
            <a:ext cx="925417" cy="50677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1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Митоз.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i="1" dirty="0" smtClean="0"/>
              <a:t>В результате </a:t>
            </a:r>
            <a:r>
              <a:rPr lang="ru-RU" sz="2400" b="1" i="1" u="sng" dirty="0" smtClean="0"/>
              <a:t>митоза</a:t>
            </a:r>
            <a:r>
              <a:rPr lang="ru-RU" sz="2400" i="1" dirty="0" smtClean="0"/>
              <a:t> из одной материнской клетки образуются две дочерние. При этом число хромосом в обеих дочерних клетках такое же, как и в материнской клетке, т.е. дочерние и материнская клетки одинаковы.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85334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fullref.ru/files/108/24c15ed45cf43ec8696352b202542912.html_files/rId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234" y="466380"/>
            <a:ext cx="6763388" cy="507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1079653" y="5894024"/>
            <a:ext cx="1156771" cy="7271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Мейоз.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i="1" dirty="0" smtClean="0"/>
              <a:t>В результате </a:t>
            </a:r>
            <a:r>
              <a:rPr lang="ru-RU" sz="2400" b="1" i="1" u="sng" dirty="0" smtClean="0"/>
              <a:t>мейоза</a:t>
            </a:r>
            <a:r>
              <a:rPr lang="ru-RU" sz="2400" i="1" dirty="0" smtClean="0"/>
              <a:t> образуются не две, а четыре клетки, каждая из которых имеет вдвое меньше по сравнению с материнской клеткой количество хромосом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Font typeface="+mj-lt"/>
              <a:buAutoNum type="arabicPeriod"/>
            </a:pPr>
            <a:r>
              <a:rPr lang="ru-RU" sz="2400" i="1" dirty="0" smtClean="0">
                <a:hlinkClick r:id="rId2" action="ppaction://hlinksldjump"/>
              </a:rPr>
              <a:t>1 деление</a:t>
            </a:r>
            <a:r>
              <a:rPr lang="ru-RU" sz="2400" i="1" dirty="0" smtClean="0"/>
              <a:t>. Перед первым делением происходит удвоение хромосом.</a:t>
            </a:r>
          </a:p>
          <a:p>
            <a:pPr>
              <a:buFont typeface="+mj-lt"/>
              <a:buAutoNum type="arabicPeriod"/>
            </a:pPr>
            <a:r>
              <a:rPr lang="ru-RU" sz="2400" i="1" dirty="0" smtClean="0">
                <a:hlinkClick r:id="rId3" action="ppaction://hlinksldjump"/>
              </a:rPr>
              <a:t>2 деление</a:t>
            </a:r>
            <a:r>
              <a:rPr lang="ru-RU" sz="2400" i="1" dirty="0" smtClean="0"/>
              <a:t>. Удвоение хромосом не происходит.</a:t>
            </a:r>
            <a:endParaRPr lang="ru-RU" sz="2400" i="1" dirty="0"/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677334" y="6169446"/>
            <a:ext cx="953162" cy="5838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35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fullref.ru/files/18/b8eff8ad9f43a7c5aac944733f9fe1a4.html_files/3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855" y="575858"/>
            <a:ext cx="7119119" cy="533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815248" y="6268598"/>
            <a:ext cx="892366" cy="4627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32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fullref.ru/files/18/b8eff8ad9f43a7c5aac944733f9fe1a4.html_files/3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075" y="630943"/>
            <a:ext cx="7119118" cy="533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лево 3">
            <a:hlinkClick r:id="rId3" action="ppaction://hlinksldjump"/>
          </p:cNvPr>
          <p:cNvSpPr/>
          <p:nvPr/>
        </p:nvSpPr>
        <p:spPr>
          <a:xfrm>
            <a:off x="815248" y="6224530"/>
            <a:ext cx="848299" cy="5177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0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123</Words>
  <Application>Microsoft Office PowerPoint</Application>
  <PresentationFormat>Широкоэкранный</PresentationFormat>
  <Paragraphs>13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Деление клетки. Митоз и Мейоз. И его биологическое значение.</vt:lpstr>
      <vt:lpstr>Презентация PowerPoint</vt:lpstr>
      <vt:lpstr>Деление клетки.</vt:lpstr>
      <vt:lpstr>Митоз.</vt:lpstr>
      <vt:lpstr>Презентация PowerPoint</vt:lpstr>
      <vt:lpstr>Мейоз.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Деление клетки. Митоз и Мейоз. И его биологическое значение.</dc:title>
  <dc:creator>Polina</dc:creator>
  <cp:lastModifiedBy>Polina</cp:lastModifiedBy>
  <cp:revision>7</cp:revision>
  <dcterms:created xsi:type="dcterms:W3CDTF">2015-10-04T01:20:41Z</dcterms:created>
  <dcterms:modified xsi:type="dcterms:W3CDTF">2015-10-04T03:35:22Z</dcterms:modified>
</cp:coreProperties>
</file>