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E9E-D052-49AE-98A0-6ABCFF920FB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21D6-82A6-4FC0-BFA8-F8D9E02ED0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E9E-D052-49AE-98A0-6ABCFF920FB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21D6-82A6-4FC0-BFA8-F8D9E02ED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E9E-D052-49AE-98A0-6ABCFF920FB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21D6-82A6-4FC0-BFA8-F8D9E02ED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E9E-D052-49AE-98A0-6ABCFF920FB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21D6-82A6-4FC0-BFA8-F8D9E02ED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E9E-D052-49AE-98A0-6ABCFF920FB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21D6-82A6-4FC0-BFA8-F8D9E02ED0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E9E-D052-49AE-98A0-6ABCFF920FB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21D6-82A6-4FC0-BFA8-F8D9E02ED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E9E-D052-49AE-98A0-6ABCFF920FB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21D6-82A6-4FC0-BFA8-F8D9E02ED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E9E-D052-49AE-98A0-6ABCFF920FB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21D6-82A6-4FC0-BFA8-F8D9E02ED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E9E-D052-49AE-98A0-6ABCFF920FB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21D6-82A6-4FC0-BFA8-F8D9E02ED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E9E-D052-49AE-98A0-6ABCFF920FB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21D6-82A6-4FC0-BFA8-F8D9E02ED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E9E-D052-49AE-98A0-6ABCFF920FB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D921D6-82A6-4FC0-BFA8-F8D9E02ED0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3C0E9E-D052-49AE-98A0-6ABCFF920FB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D921D6-82A6-4FC0-BFA8-F8D9E02ED04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611560"/>
            <a:ext cx="8229600" cy="3888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>
                <a:solidFill>
                  <a:schemeClr val="bg1"/>
                </a:solidFill>
              </a:rPr>
              <a:t/>
            </a:r>
            <a:br>
              <a:rPr lang="ru-RU" sz="6000" dirty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Развитие </a:t>
            </a:r>
            <a:r>
              <a:rPr lang="ru-RU" sz="6000" dirty="0" err="1" smtClean="0">
                <a:solidFill>
                  <a:schemeClr val="bg1"/>
                </a:solidFill>
              </a:rPr>
              <a:t>позновательных</a:t>
            </a:r>
            <a:r>
              <a:rPr lang="ru-RU" sz="6000" dirty="0" smtClean="0">
                <a:solidFill>
                  <a:schemeClr val="bg1"/>
                </a:solidFill>
              </a:rPr>
              <a:t> способностей у Человека.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4797152"/>
            <a:ext cx="7560840" cy="1969408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Протопопов Иван</a:t>
            </a:r>
          </a:p>
          <a:p>
            <a:pPr marL="0" indent="0">
              <a:buNone/>
            </a:pPr>
            <a:r>
              <a:rPr lang="ru-RU" sz="1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endParaRPr lang="ru-RU" sz="1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Туркин Андрей</a:t>
            </a:r>
          </a:p>
          <a:p>
            <a:pPr marL="0" indent="0">
              <a:buNone/>
            </a:pPr>
            <a:r>
              <a:rPr lang="ru-RU" sz="1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 В класс</a:t>
            </a:r>
          </a:p>
          <a:p>
            <a:pPr marL="0" indent="0">
              <a:buNone/>
            </a:pPr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43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229600" cy="273630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Познавательные способности человека – это свойство мозга изучать и анализировать окружающую действительность, находя способы применения полученной информации на практике.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3960440" cy="3240360"/>
          </a:xfrm>
        </p:spPr>
      </p:pic>
    </p:spTree>
    <p:extLst>
      <p:ext uri="{BB962C8B-B14F-4D97-AF65-F5344CB8AC3E}">
        <p14:creationId xmlns:p14="http://schemas.microsoft.com/office/powerpoint/2010/main" val="17428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Можно выделить четыре основных аспекта, формирующих познавательный процесс и отвечающих за познавательные способности каждого человека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924943"/>
            <a:ext cx="4038600" cy="342998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Чувства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ощущения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Интуиция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96952"/>
            <a:ext cx="5256584" cy="3384376"/>
          </a:xfrm>
        </p:spPr>
      </p:pic>
    </p:spTree>
    <p:extLst>
      <p:ext uri="{BB962C8B-B14F-4D97-AF65-F5344CB8AC3E}">
        <p14:creationId xmlns:p14="http://schemas.microsoft.com/office/powerpoint/2010/main" val="36320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3356992"/>
            <a:ext cx="7931224" cy="321070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Память – главное свойство человеческого мозга, требуемое для познавательной деятельности. Она руководит всеми процессами, связанными с получением знаний и применением их на практике</a:t>
            </a:r>
            <a:r>
              <a:rPr lang="ru-RU" sz="28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3542815" cy="3312095"/>
          </a:xfrm>
        </p:spPr>
      </p:pic>
    </p:spTree>
    <p:extLst>
      <p:ext uri="{BB962C8B-B14F-4D97-AF65-F5344CB8AC3E}">
        <p14:creationId xmlns:p14="http://schemas.microsoft.com/office/powerpoint/2010/main" val="7535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698976" cy="1500776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Чувства и ощущения</a:t>
            </a:r>
            <a:b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554960" cy="443484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Чувственные ощущения напрямую связаны с познавательными способностями человека.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 помощью мы получаем огромные объемы первичной информации об объекте исследования.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0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Интуиция</a:t>
            </a:r>
            <a:b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5976664" cy="583264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Интуиция способна произвести знания, казалось бы, из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ниоткуда.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Порой наше сознание не воспринимает ту или иную информацию, но память бессознательно фиксирует ее. В те моменты, когда нам требуется эта информация, мозг может воссоздать воспоминания, скажем, из далекого детства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2073968"/>
            <a:ext cx="2664991" cy="4078488"/>
          </a:xfrm>
        </p:spPr>
      </p:pic>
    </p:spTree>
    <p:extLst>
      <p:ext uri="{BB962C8B-B14F-4D97-AF65-F5344CB8AC3E}">
        <p14:creationId xmlns:p14="http://schemas.microsoft.com/office/powerpoint/2010/main" val="17649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5400" dirty="0"/>
              <a:t/>
            </a:r>
            <a:br>
              <a:rPr lang="ru-RU" sz="5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284984"/>
            <a:ext cx="7211144" cy="316835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Мышление помогает анализировать всю собранную информацию, связывать между собой различные события и явления, собирать воедино фрагменты данных об объекте, выстраивать закономерности.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577156"/>
            <a:ext cx="5174991" cy="2779836"/>
          </a:xfrm>
        </p:spPr>
      </p:pic>
    </p:spTree>
    <p:extLst>
      <p:ext uri="{BB962C8B-B14F-4D97-AF65-F5344CB8AC3E}">
        <p14:creationId xmlns:p14="http://schemas.microsoft.com/office/powerpoint/2010/main" val="29912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72819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развить в себе познавательные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способности :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859216" cy="443484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Познавательные способности есть у каждого человека. Чтобы их развить, необходимо постоянно тренировать свой мозг.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познавательных способностей – сложный процесс. Это не только количественный рост. Прежде всего, в процессе развития происходит качественная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перестройка способностей.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Главное – не стоять на месте и постоянно развиваться.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20874"/>
            <a:ext cx="4248472" cy="4748485"/>
          </a:xfrm>
        </p:spPr>
      </p:pic>
    </p:spTree>
    <p:extLst>
      <p:ext uri="{BB962C8B-B14F-4D97-AF65-F5344CB8AC3E}">
        <p14:creationId xmlns:p14="http://schemas.microsoft.com/office/powerpoint/2010/main" val="2184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243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Развитие позновательных способностей у Человека.</vt:lpstr>
      <vt:lpstr>Познавательные способности человека – это свойство мозга изучать и анализировать окружающую действительность, находя способы применения полученной информации на практике. </vt:lpstr>
      <vt:lpstr>Можно выделить четыре основных аспекта, формирующих познавательный процесс и отвечающих за познавательные способности каждого человека:</vt:lpstr>
      <vt:lpstr>Память</vt:lpstr>
      <vt:lpstr>Чувства и ощущения </vt:lpstr>
      <vt:lpstr>Интуиция </vt:lpstr>
      <vt:lpstr>Мышление </vt:lpstr>
      <vt:lpstr>Как развить в себе познавательные способности : </vt:lpstr>
      <vt:lpstr>Главное – не стоять на месте и постоянно развиваться.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протопопов</dc:creator>
  <cp:lastModifiedBy>иван протопопов</cp:lastModifiedBy>
  <cp:revision>11</cp:revision>
  <dcterms:created xsi:type="dcterms:W3CDTF">2016-05-13T07:52:25Z</dcterms:created>
  <dcterms:modified xsi:type="dcterms:W3CDTF">2016-05-13T10:00:04Z</dcterms:modified>
</cp:coreProperties>
</file>