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4" r:id="rId11"/>
    <p:sldId id="269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Выделение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Почки млекопитающих</a:t>
            </a:r>
            <a:endParaRPr lang="ru-RU" dirty="0"/>
          </a:p>
        </p:txBody>
      </p:sp>
      <p:pic>
        <p:nvPicPr>
          <p:cNvPr id="2050" name="Picture 2" descr="C:\Users\Учитель\Desktop\Л.Н\методические материалы\Биология\6 кл\251605962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83083" y="1876605"/>
            <a:ext cx="6889379" cy="39098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Почки млекопитающих</a:t>
            </a:r>
            <a:endParaRPr lang="ru-RU" dirty="0"/>
          </a:p>
        </p:txBody>
      </p:sp>
      <p:pic>
        <p:nvPicPr>
          <p:cNvPr id="3074" name="Picture 2" descr="C:\Users\Учитель\Desktop\Л.Н\методические материалы\Биология\6 кл\00005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2293" y="1137716"/>
            <a:ext cx="4577161" cy="5291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Листопад</a:t>
            </a:r>
            <a:endParaRPr lang="ru-RU" dirty="0"/>
          </a:p>
        </p:txBody>
      </p:sp>
      <p:pic>
        <p:nvPicPr>
          <p:cNvPr id="1026" name="Picture 2" descr="C:\Users\Учитель\Desktop\Л.Н\методические материалы\Биология\6 кл\listopad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Устьица</a:t>
            </a:r>
            <a:endParaRPr lang="ru-RU" dirty="0"/>
          </a:p>
        </p:txBody>
      </p:sp>
      <p:pic>
        <p:nvPicPr>
          <p:cNvPr id="2050" name="Picture 2" descr="C:\Users\Учитель\Desktop\Л.Н\методические материалы\Биология\6 кл\0008-008-Isparenie-vody-osuschestvljaetsja-cherez-ustits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7804" y="1600200"/>
            <a:ext cx="712839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Гидатоды</a:t>
            </a:r>
            <a:endParaRPr lang="ru-RU" dirty="0"/>
          </a:p>
        </p:txBody>
      </p:sp>
      <p:pic>
        <p:nvPicPr>
          <p:cNvPr id="3074" name="Picture 2" descr="C:\Users\Учитель\Desktop\Л.Н\методические материалы\Биология\6 кл\236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671229"/>
            <a:ext cx="6143667" cy="45977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Выделительные поры плоских червей</a:t>
            </a:r>
            <a:endParaRPr lang="ru-RU" dirty="0"/>
          </a:p>
        </p:txBody>
      </p:sp>
      <p:pic>
        <p:nvPicPr>
          <p:cNvPr id="1026" name="Picture 2" descr="C:\Users\Учитель\Desktop\Л.Н\методические материалы\Биология\6 кл\0001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593275"/>
            <a:ext cx="5429288" cy="46625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Нефридии дождевого червя</a:t>
            </a:r>
            <a:endParaRPr lang="ru-RU" dirty="0"/>
          </a:p>
        </p:txBody>
      </p:sp>
      <p:pic>
        <p:nvPicPr>
          <p:cNvPr id="2050" name="Picture 2" descr="C:\Users\Учитель\Desktop\Л.Н\методические материалы\Биология\6 кл\0004-004-CHerez-nefridii-ot-grecheskogo-nefridion-umenshitelnogo-o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28737" y="2582069"/>
            <a:ext cx="6486525" cy="2562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Учитель\Desktop\Л.Н\методические материалы\Биология\6 кл\img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3566" y="512728"/>
            <a:ext cx="7484581" cy="56134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Выделительная система насекомых</a:t>
            </a:r>
            <a:endParaRPr lang="ru-RU" dirty="0"/>
          </a:p>
        </p:txBody>
      </p:sp>
      <p:pic>
        <p:nvPicPr>
          <p:cNvPr id="4098" name="Picture 2" descr="C:\Users\Учитель\Desktop\Л.Н\методические материалы\Биология\6 кл\7-30-1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90191" y="2080710"/>
            <a:ext cx="7568023" cy="35628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Выделительная система насекомых</a:t>
            </a:r>
            <a:endParaRPr lang="ru-RU" dirty="0"/>
          </a:p>
        </p:txBody>
      </p:sp>
      <p:pic>
        <p:nvPicPr>
          <p:cNvPr id="5122" name="Picture 2" descr="C:\Users\Учитель\Desktop\Л.Н\методические материалы\Биология\6 кл\23457940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9969" y="1600200"/>
            <a:ext cx="528406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Туловищные почки рыб</a:t>
            </a:r>
            <a:endParaRPr lang="ru-RU" dirty="0"/>
          </a:p>
        </p:txBody>
      </p:sp>
      <p:pic>
        <p:nvPicPr>
          <p:cNvPr id="6146" name="Picture 2" descr="C:\Users\Учитель\Desktop\Л.Н\методические материалы\Биология\6 кл\1000207_0629_073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121028"/>
            <a:ext cx="8229600" cy="3484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Туловищные почки рыб</a:t>
            </a:r>
            <a:endParaRPr lang="ru-RU" dirty="0"/>
          </a:p>
        </p:txBody>
      </p:sp>
      <p:pic>
        <p:nvPicPr>
          <p:cNvPr id="7170" name="Picture 2" descr="C:\Users\Учитель\Desktop\Л.Н\методические материалы\Биология\6 кл\s2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71550" y="2629694"/>
            <a:ext cx="7200900" cy="2466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Почки млекопитающих</a:t>
            </a:r>
            <a:endParaRPr lang="ru-RU" dirty="0"/>
          </a:p>
        </p:txBody>
      </p:sp>
      <p:pic>
        <p:nvPicPr>
          <p:cNvPr id="1026" name="Picture 2" descr="C:\Users\Учитель\Desktop\Л.Н\методические материалы\Биология\6 кл\img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1642</TotalTime>
  <Words>29</Words>
  <PresentationFormat>Экран (4:3)</PresentationFormat>
  <Paragraphs>13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Выделение</vt:lpstr>
      <vt:lpstr>Выделительные поры плоских червей</vt:lpstr>
      <vt:lpstr>Нефридии дождевого червя</vt:lpstr>
      <vt:lpstr>Слайд 4</vt:lpstr>
      <vt:lpstr>Выделительная система насекомых</vt:lpstr>
      <vt:lpstr>Выделительная система насекомых</vt:lpstr>
      <vt:lpstr>Туловищные почки рыб</vt:lpstr>
      <vt:lpstr>Туловищные почки рыб</vt:lpstr>
      <vt:lpstr>Почки млекопитающих</vt:lpstr>
      <vt:lpstr>Почки млекопитающих</vt:lpstr>
      <vt:lpstr>Почки млекопитающих</vt:lpstr>
      <vt:lpstr>Листопад</vt:lpstr>
      <vt:lpstr>Устьица</vt:lpstr>
      <vt:lpstr>Гидатоды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Выделение</dc:title>
  <dc:creator>Учитель</dc:creator>
  <cp:lastModifiedBy>Баранчук-Червонный</cp:lastModifiedBy>
  <cp:revision>4</cp:revision>
  <dcterms:created xsi:type="dcterms:W3CDTF">2017-01-15T21:11:08Z</dcterms:created>
  <dcterms:modified xsi:type="dcterms:W3CDTF">2017-01-21T01:44:34Z</dcterms:modified>
</cp:coreProperties>
</file>