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5" r:id="rId8"/>
    <p:sldId id="260" r:id="rId9"/>
    <p:sldId id="264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 по древнему лесу</a:t>
            </a:r>
            <a:endParaRPr lang="ru-RU" dirty="0"/>
          </a:p>
        </p:txBody>
      </p:sp>
      <p:pic>
        <p:nvPicPr>
          <p:cNvPr id="1026" name="Picture 2" descr="C:\Users\Учитель\Desktop\Л.Н\методические материалы\Биология\5 кл\Уроки\Haeckel_Filicinae_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4218" y="1600200"/>
            <a:ext cx="3224564" cy="4525963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Л.Н\методические материалы\Биология\5 кл\Уроки\Kyotogard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05372"/>
            <a:ext cx="4038600" cy="251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на Сахалине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Щитовник </a:t>
            </a:r>
            <a:r>
              <a:rPr lang="ru-RU" dirty="0" err="1" smtClean="0"/>
              <a:t>толстокорневищный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Лепторумора</a:t>
            </a:r>
            <a:r>
              <a:rPr lang="ru-RU" dirty="0" smtClean="0"/>
              <a:t> амурская</a:t>
            </a:r>
            <a:endParaRPr lang="ru-RU" dirty="0"/>
          </a:p>
        </p:txBody>
      </p:sp>
      <p:pic>
        <p:nvPicPr>
          <p:cNvPr id="7170" name="Picture 2" descr="C:\Users\Учитель\Desktop\Л.Н\КОПИЯ С ДИСКА\Растения\растения\Фотографии в первом издании\12. Щитовник толстокорневищный\12.а,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7171" name="Picture 3" descr="C:\Users\Учитель\Desktop\Л.Н\КОПИЯ С ДИСКА\Растения\растения\Фотографии в первом издании\14. Лепторумора амурская\14.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на Сахалине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Орляк обыкновенный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Страусник</a:t>
            </a:r>
            <a:r>
              <a:rPr lang="ru-RU" dirty="0" smtClean="0"/>
              <a:t> обыкновенный</a:t>
            </a:r>
            <a:endParaRPr lang="ru-RU" dirty="0"/>
          </a:p>
        </p:txBody>
      </p:sp>
      <p:pic>
        <p:nvPicPr>
          <p:cNvPr id="8194" name="Picture 2" descr="C:\Users\Учитель\Desktop\Л.Н\КОПИЯ С ДИСКА\Растения\растения\Фотографии в первом издании\15. Орляк обыкновенный\15.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8195" name="Picture 3" descr="C:\Users\Учитель\Desktop\Л.Н\КОПИЯ С ДИСКА\Растения\растения\Фотографии в первом издании\16. Страусник обыкновенный\16.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на Сахалине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Чистоустник</a:t>
            </a:r>
            <a:r>
              <a:rPr lang="ru-RU" dirty="0" smtClean="0"/>
              <a:t> азиатский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Многоножка сибирская</a:t>
            </a:r>
            <a:endParaRPr lang="ru-RU" dirty="0"/>
          </a:p>
        </p:txBody>
      </p:sp>
      <p:pic>
        <p:nvPicPr>
          <p:cNvPr id="9218" name="Picture 2" descr="C:\Users\Учитель\Desktop\Л.Н\КОПИЯ С ДИСКА\Растения\растения\Фотографии в первом издании\17. Чистоустник азиатский\17.а,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Л.Н\КОПИЯ С ДИСКА\Растения\растения\Фотографии в первом издании\18. Многоножка сибирская\18.а,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Пар. 14, 15. </a:t>
            </a:r>
          </a:p>
          <a:p>
            <a:r>
              <a:rPr lang="ru-RU" sz="4000" dirty="0" smtClean="0"/>
              <a:t>Вопросы на стр. 75: 2, 9; 78: 1, 3, 5</a:t>
            </a:r>
            <a:endParaRPr lang="ru-RU" sz="4000" dirty="0"/>
          </a:p>
        </p:txBody>
      </p:sp>
      <p:pic>
        <p:nvPicPr>
          <p:cNvPr id="4098" name="Picture 2" descr="C:\Users\Учитель\Desktop\Л.Н\методические материалы\Биология\5 кл\Уроки\kjrtjhfjk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3286148" cy="330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Задачи?</a:t>
            </a:r>
            <a:endParaRPr lang="ru-RU" dirty="0"/>
          </a:p>
        </p:txBody>
      </p:sp>
      <p:pic>
        <p:nvPicPr>
          <p:cNvPr id="3074" name="Picture 2" descr="C:\Users\Учитель\Desktop\Л.Н\аттестация\курсы\Презентация\K_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6420"/>
            <a:ext cx="3500462" cy="4324318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аттестация\курсы\Презентация\go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000232" cy="138416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 Мхи и папоротники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Тема: Мхи и папоротники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Цель?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Учитель\Desktop\Л.Н\аттестация\курсы\Презентация\K_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6420"/>
            <a:ext cx="3500462" cy="4324318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аттестация\курсы\Презентация\go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374616" cy="3027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Легенда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82931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Согласно </a:t>
            </a:r>
            <a:r>
              <a:rPr lang="ru-RU" dirty="0" err="1" smtClean="0"/>
              <a:t>поверию</a:t>
            </a:r>
            <a:r>
              <a:rPr lang="ru-RU" dirty="0" smtClean="0"/>
              <a:t>, только в ночь накануне Ивана Купалы, можно сорвать цветок папоротника. Сорвавший цветок сможет понимать язык животных, видеть все клады, как бы глубоко они не находились и обладать многими другими способностями.</a:t>
            </a:r>
            <a:endParaRPr lang="ru-RU" dirty="0"/>
          </a:p>
        </p:txBody>
      </p:sp>
      <p:pic>
        <p:nvPicPr>
          <p:cNvPr id="4098" name="Picture 2" descr="C:\Users\Учитель\Desktop\Л.Н\аттестация\курсы\Презентаци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500306"/>
            <a:ext cx="2386015" cy="265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мхи и папоротники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Папоротники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Мхи</a:t>
            </a:r>
            <a:endParaRPr lang="ru-RU" dirty="0"/>
          </a:p>
        </p:txBody>
      </p:sp>
      <p:pic>
        <p:nvPicPr>
          <p:cNvPr id="5122" name="Picture 2" descr="C:\Users\Учитель\Desktop\Л.Н\аттестация\курсы\Презентация\406px-Dryopteris_filix_mas_n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0441" y="2174875"/>
            <a:ext cx="2673705" cy="3951288"/>
          </a:xfrm>
          <a:prstGeom prst="rect">
            <a:avLst/>
          </a:prstGeom>
          <a:noFill/>
        </p:spPr>
      </p:pic>
      <p:pic>
        <p:nvPicPr>
          <p:cNvPr id="5123" name="Picture 3" descr="C:\Users\Учитель\Desktop\Л.Н\аттестация\курсы\Презентация\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4007" y="2759675"/>
            <a:ext cx="3723810" cy="278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Органы</a:t>
                      </a:r>
                      <a:r>
                        <a:rPr lang="ru-RU" baseline="0" dirty="0" smtClean="0"/>
                        <a:t> растения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Мхи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Папоротники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Стебли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Происхождение мхов и папоротников</a:t>
            </a:r>
            <a:endParaRPr lang="ru-RU" dirty="0"/>
          </a:p>
        </p:txBody>
      </p:sp>
      <p:pic>
        <p:nvPicPr>
          <p:cNvPr id="3074" name="Picture 2" descr="C:\Users\Учитель\Desktop\Л.Н\методические материалы\Биология\5 кл\Уроки\Cooksoni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072188"/>
            <a:ext cx="9001125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Риния</a:t>
            </a:r>
            <a:r>
              <a:rPr lang="ru-RU" sz="4000" dirty="0" smtClean="0"/>
              <a:t> – предок мхов и папоротников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папоротников</a:t>
            </a:r>
            <a:endParaRPr lang="ru-RU" b="1" dirty="0"/>
          </a:p>
        </p:txBody>
      </p:sp>
      <p:pic>
        <p:nvPicPr>
          <p:cNvPr id="6146" name="Picture 2" descr="C:\Users\Учитель\Desktop\Л.Н\аттестация\курсы\Презентация\kamenniy_ugolj_foto_larg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2747"/>
            <a:ext cx="4038600" cy="2880868"/>
          </a:xfrm>
          <a:prstGeom prst="rect">
            <a:avLst/>
          </a:prstGeom>
          <a:noFill/>
        </p:spPr>
      </p:pic>
      <p:pic>
        <p:nvPicPr>
          <p:cNvPr id="6147" name="Picture 3" descr="C:\Users\Учитель\Desktop\Л.Н\аттестация\курсы\Презентация\925c327359af8170a9848a4c5c440a88_i-3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мхов</a:t>
            </a:r>
            <a:endParaRPr lang="ru-RU" b="1" dirty="0"/>
          </a:p>
        </p:txBody>
      </p:sp>
      <p:pic>
        <p:nvPicPr>
          <p:cNvPr id="2050" name="Picture 2" descr="C:\Users\Учитель\Desktop\Л.Н\методические материалы\Биология\5 кл\Уроки\torf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Л.Н\методические материалы\Биология\5 кл\Уроки\1411130750_dyhan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6020"/>
            <a:ext cx="4038600" cy="2694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134</Words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Прогулка по древнему лесу</vt:lpstr>
      <vt:lpstr>Слайд 2</vt:lpstr>
      <vt:lpstr>Тема: Мхи и папоротники</vt:lpstr>
      <vt:lpstr>Легенда</vt:lpstr>
      <vt:lpstr>Сравните мхи и папоротники</vt:lpstr>
      <vt:lpstr>Слайд 6</vt:lpstr>
      <vt:lpstr>Происхождение мхов и папоротников</vt:lpstr>
      <vt:lpstr>Значение папоротников</vt:lpstr>
      <vt:lpstr>Значение мхов</vt:lpstr>
      <vt:lpstr>Папоротники на Сахалине</vt:lpstr>
      <vt:lpstr>Папоротники на Сахалине</vt:lpstr>
      <vt:lpstr>Папоротники на Сахалине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 древнему лесу</dc:title>
  <dc:creator>Учитель</dc:creator>
  <cp:lastModifiedBy>Баранчук-Червонный</cp:lastModifiedBy>
  <cp:revision>2</cp:revision>
  <dcterms:created xsi:type="dcterms:W3CDTF">2016-01-17T09:53:51Z</dcterms:created>
  <dcterms:modified xsi:type="dcterms:W3CDTF">2016-12-16T02:03:44Z</dcterms:modified>
</cp:coreProperties>
</file>