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A5F-7C18-49CA-902F-EFAED99675C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4D27AA8-6B52-4E48-9A6D-86D1232C87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A5F-7C18-49CA-902F-EFAED99675C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AA8-6B52-4E48-9A6D-86D1232C8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A5F-7C18-49CA-902F-EFAED99675C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AA8-6B52-4E48-9A6D-86D1232C8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A5F-7C18-49CA-902F-EFAED99675C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AA8-6B52-4E48-9A6D-86D1232C87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A5F-7C18-49CA-902F-EFAED99675C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4D27AA8-6B52-4E48-9A6D-86D1232C87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A5F-7C18-49CA-902F-EFAED99675C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AA8-6B52-4E48-9A6D-86D1232C87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A5F-7C18-49CA-902F-EFAED99675C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AA8-6B52-4E48-9A6D-86D1232C87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A5F-7C18-49CA-902F-EFAED99675C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AA8-6B52-4E48-9A6D-86D1232C8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A5F-7C18-49CA-902F-EFAED99675C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AA8-6B52-4E48-9A6D-86D1232C8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A5F-7C18-49CA-902F-EFAED99675C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27AA8-6B52-4E48-9A6D-86D1232C87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1A5F-7C18-49CA-902F-EFAED99675C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4D27AA8-6B52-4E48-9A6D-86D1232C87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3E1A5F-7C18-49CA-902F-EFAED99675C4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4D27AA8-6B52-4E48-9A6D-86D1232C87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877272"/>
            <a:ext cx="6400800" cy="888504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 smtClean="0"/>
              <a:t>Презентацию подготовила:</a:t>
            </a:r>
          </a:p>
          <a:p>
            <a:pPr algn="r"/>
            <a:r>
              <a:rPr lang="ru-RU" sz="1800" i="1" dirty="0" smtClean="0"/>
              <a:t>Поликарпова Дарья, 10 А </a:t>
            </a:r>
            <a:endParaRPr lang="ru-RU" sz="1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315200" cy="1728192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Витамины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74480"/>
            <a:ext cx="3960440" cy="345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9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08940"/>
            <a:ext cx="4608512" cy="457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Витамин К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268760"/>
            <a:ext cx="3888432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Продукты:</a:t>
            </a: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виды капусты, свекла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276872"/>
            <a:ext cx="40324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Функции: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Предотвращает попадание инфекции в кровь, принимает участие в механизме свертывания крови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149080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Симптомы нехватки: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Плохая свертываемость крови, неактивная печень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445224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Передозировка: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Желтуха, анемия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8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витаминов: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992888" cy="48965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регулирующее </a:t>
            </a:r>
            <a:r>
              <a:rPr lang="ru-RU" dirty="0"/>
              <a:t>влияние на обмен веществ </a:t>
            </a:r>
            <a:endParaRPr lang="ru-RU" dirty="0" smtClean="0"/>
          </a:p>
          <a:p>
            <a:r>
              <a:rPr lang="ru-RU" dirty="0" smtClean="0"/>
              <a:t>витамины </a:t>
            </a:r>
            <a:r>
              <a:rPr lang="ru-RU" dirty="0"/>
              <a:t>участвуют в </a:t>
            </a:r>
            <a:r>
              <a:rPr lang="ru-RU" dirty="0" smtClean="0"/>
              <a:t>кроветворении</a:t>
            </a:r>
          </a:p>
          <a:p>
            <a:r>
              <a:rPr lang="ru-RU" dirty="0" smtClean="0"/>
              <a:t>обеспечивают </a:t>
            </a:r>
            <a:r>
              <a:rPr lang="ru-RU" dirty="0"/>
              <a:t>нормальную жизнедеятельность нервной, сердечно-сосудистой, иммунной и пищеварительной </a:t>
            </a:r>
            <a:r>
              <a:rPr lang="ru-RU" dirty="0" smtClean="0"/>
              <a:t>систем</a:t>
            </a:r>
          </a:p>
          <a:p>
            <a:r>
              <a:rPr lang="ru-RU" dirty="0" smtClean="0"/>
              <a:t>участвуют </a:t>
            </a:r>
            <a:r>
              <a:rPr lang="ru-RU" dirty="0"/>
              <a:t>в образовании ферментов, </a:t>
            </a:r>
            <a:r>
              <a:rPr lang="ru-RU" dirty="0" smtClean="0"/>
              <a:t>гормонов</a:t>
            </a:r>
          </a:p>
          <a:p>
            <a:r>
              <a:rPr lang="ru-RU" dirty="0" smtClean="0"/>
              <a:t>повышают </a:t>
            </a:r>
            <a:r>
              <a:rPr lang="ru-RU" dirty="0"/>
              <a:t>устойчивость организма к действию токсинов, радионуклидов и других вредных </a:t>
            </a:r>
            <a:r>
              <a:rPr lang="ru-RU" dirty="0" smtClean="0"/>
              <a:t>факторов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i="1" dirty="0" smtClean="0"/>
              <a:t>Несмотря </a:t>
            </a:r>
            <a:r>
              <a:rPr lang="ru-RU" i="1" dirty="0"/>
              <a:t>на исключительную важность витаминов в обмене веществ, они не являются ни источником энергии для </a:t>
            </a:r>
            <a:r>
              <a:rPr lang="ru-RU" i="1" dirty="0" smtClean="0"/>
              <a:t>организма, </a:t>
            </a:r>
            <a:r>
              <a:rPr lang="ru-RU" i="1" dirty="0"/>
              <a:t>ни структурными компонентами тканей.</a:t>
            </a:r>
          </a:p>
          <a:p>
            <a:pPr marL="0" indent="0" algn="ctr">
              <a:buNone/>
            </a:pPr>
            <a:r>
              <a:rPr lang="ru-RU" i="1" dirty="0" smtClean="0"/>
              <a:t>Витамины </a:t>
            </a:r>
            <a:r>
              <a:rPr lang="ru-RU" i="1" dirty="0"/>
              <a:t>содержатся в пище (или в окружающей среде) в очень малых </a:t>
            </a:r>
            <a:r>
              <a:rPr lang="ru-RU" i="1" dirty="0" smtClean="0"/>
              <a:t>количествах. </a:t>
            </a:r>
            <a:r>
              <a:rPr lang="ru-RU" i="1" dirty="0"/>
              <a:t>К витаминам не относят микроэлементы и незаменимые аминокислоты.</a:t>
            </a:r>
          </a:p>
        </p:txBody>
      </p:sp>
    </p:spTree>
    <p:extLst>
      <p:ext uri="{BB962C8B-B14F-4D97-AF65-F5344CB8AC3E}">
        <p14:creationId xmlns:p14="http://schemas.microsoft.com/office/powerpoint/2010/main" val="311889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504056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496944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Витамины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- группа низкомолекулярных органических соединений относительно простого строения и разнообразной химической природы, необходимых для нормальной жизнедеятельности организмов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Наука, которая изучает структуру и механизмы действия витаминов, а также их применение в лечебных и профилактических целях называется – 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Витаминология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9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44408" cy="100811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витаминов:</a:t>
            </a:r>
            <a:endParaRPr lang="ru-RU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988424" cy="4644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Большинство витаминов не синтезируются в организме человека, поэтому они должны регулярно и в достаточном количестве поступать в организм с пищей или в виде витаминно-минеральных комплексов и пищевых добавок. </a:t>
            </a:r>
            <a:endParaRPr lang="ru-RU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688331" cy="3516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96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3051423" cy="213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144"/>
            <a:ext cx="7772400" cy="106613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Суточная потребность:</a:t>
            </a:r>
            <a:endParaRPr lang="ru-RU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72580"/>
            <a:ext cx="8060432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Потребность в каком либо витамине рассчитывается в дозах.</a:t>
            </a: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физиологические дозы — необходимый минимум витамина для здоровой жизнедеятельности организма;</a:t>
            </a:r>
          </a:p>
          <a:p>
            <a:pPr marL="0" indent="0">
              <a:buNone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— фармакологические дозы — лечебные, значительно превосходящие физиологические — используются как лекарства при лечении и профилактике ряда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заболеваний;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суточную физиологическую потребность в витамине — достижение физиологической дозы витамина;</a:t>
            </a:r>
          </a:p>
          <a:p>
            <a:pPr marL="0" indent="0">
              <a:buNone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— потребление витамина — количество съеденного витамина с пищей.</a:t>
            </a:r>
          </a:p>
          <a:p>
            <a:pPr marL="0" indent="0">
              <a:buNone/>
            </a:pP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Соответственно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доза потребления витамина 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должна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быть выше, так как всасывание в 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кишечнике происходит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не полностью и 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зависит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от типа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питания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7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15" y="963204"/>
            <a:ext cx="4959847" cy="40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Витамин А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3888432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Продукты:</a:t>
            </a: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Яичный желток, морковь, рыбий жир, сметана, молоко, печень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996952"/>
            <a:ext cx="42484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Функции: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Улучшение зрения, восстановление кожного покрова, укрепление волос, регенерация клеток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013176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Симптомы нехватки: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Ухудшение зрения, куриная слепота, кожные проблемы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7531" y="5013176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Передозировка: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Головная боль, токсичен для печени, истончает волосы, шелушение кожи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5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44947"/>
            <a:ext cx="493003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Витамин В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3888432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Продукты:</a:t>
            </a: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Печень, желток, орехи, злаки, крупы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249" y="2564904"/>
            <a:ext cx="41044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Функции: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Углеводный обмен, белковый обмен, работа нервной системы, катализатор при образовании желудочного сока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249" y="4509120"/>
            <a:ext cx="35283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Симптомы нехватки: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Слабость, потеря аппетита, нарушения работы нервной системы, болезни сердца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6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66830"/>
            <a:ext cx="4875159" cy="46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5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Витамин С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196752"/>
            <a:ext cx="4032448" cy="219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Продукты:</a:t>
            </a: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Перец, капуста, клубника, киви, цитрусовые, помидоры, дыня, печень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852936"/>
            <a:ext cx="40324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Функции: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Участвует в образовании коллагена, укрепляет иммунную систему, помогает усвоению железа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725144"/>
            <a:ext cx="40324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Симптомы нехватки: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Анемия, нарушение иммунитета, плохое </a:t>
            </a:r>
            <a:r>
              <a:rPr lang="ru-R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ранозаживление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утомляемость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8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7"/>
            <a:ext cx="4953397" cy="452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693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Витамины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 D1, D2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4104456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Продукты:</a:t>
            </a: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Рыбий жир, сметена, печень, яичный желток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323" y="2636912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Функции: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Деление клеток лимфы, усвоение кальция и фосфора в костях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14908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Симптомы нехватки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Рахитизм, понижение мышечного тонуса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548" y="5373216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Передозировка: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Накопление кальция в сосудах, почках, сердце и суставах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2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707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Витамин Е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4104456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Продукты:</a:t>
            </a: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Растительное масло, авокадо, орехи, ростки пшеницы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442493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Функции: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Антиоксидант вместе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разжижает кровь, укрепляет иммунитет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077072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Симптомы нехватки:</a:t>
            </a: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Нарушение состава крови у детей, ранние роды, анемия, отеки 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86" y="1268760"/>
            <a:ext cx="374309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281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</TotalTime>
  <Words>533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Витамины</vt:lpstr>
      <vt:lpstr>Презентация PowerPoint</vt:lpstr>
      <vt:lpstr>Источники витаминов:</vt:lpstr>
      <vt:lpstr>Суточная потребность:</vt:lpstr>
      <vt:lpstr>Витамин А</vt:lpstr>
      <vt:lpstr>Витамин В</vt:lpstr>
      <vt:lpstr>Витамин С</vt:lpstr>
      <vt:lpstr>Витамины D, D1, D2</vt:lpstr>
      <vt:lpstr>Витамин Е</vt:lpstr>
      <vt:lpstr>Витамин К</vt:lpstr>
      <vt:lpstr>Роль витаминов: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</dc:title>
  <dc:creator>USER</dc:creator>
  <cp:lastModifiedBy>USER</cp:lastModifiedBy>
  <cp:revision>10</cp:revision>
  <dcterms:created xsi:type="dcterms:W3CDTF">2015-05-17T01:04:39Z</dcterms:created>
  <dcterms:modified xsi:type="dcterms:W3CDTF">2015-05-17T02:47:26Z</dcterms:modified>
</cp:coreProperties>
</file>