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2B6129-8115-437A-A0D7-F2E7BB13D7E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</dgm:pt>
    <dgm:pt modelId="{CCC16479-EBD9-4625-A0BB-53956775C72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Изомерия триглицеридов</a:t>
          </a:r>
        </a:p>
      </dgm:t>
    </dgm:pt>
    <dgm:pt modelId="{5A63BD4E-4F42-49BA-8F98-05B2E2DB84FA}" type="parTrans" cxnId="{55229CE9-68C2-4AC2-AEE9-4013C1DF2B5D}">
      <dgm:prSet/>
      <dgm:spPr/>
      <dgm:t>
        <a:bodyPr/>
        <a:lstStyle/>
        <a:p>
          <a:endParaRPr lang="ru-RU"/>
        </a:p>
      </dgm:t>
    </dgm:pt>
    <dgm:pt modelId="{7626DEBC-D4BD-4846-96DB-AC23C36F0F3A}" type="sibTrans" cxnId="{55229CE9-68C2-4AC2-AEE9-4013C1DF2B5D}">
      <dgm:prSet/>
      <dgm:spPr/>
      <dgm:t>
        <a:bodyPr/>
        <a:lstStyle/>
        <a:p>
          <a:endParaRPr lang="ru-RU"/>
        </a:p>
      </dgm:t>
    </dgm:pt>
    <dgm:pt modelId="{13976238-ACD0-4A9F-A20E-092AC88CFFA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Структурная </a:t>
          </a:r>
        </a:p>
      </dgm:t>
    </dgm:pt>
    <dgm:pt modelId="{6819F02E-4D23-477D-9EE9-39766A579F70}" type="parTrans" cxnId="{5D0F5604-02C2-4364-9B09-4A4AE2F61842}">
      <dgm:prSet/>
      <dgm:spPr/>
      <dgm:t>
        <a:bodyPr/>
        <a:lstStyle/>
        <a:p>
          <a:endParaRPr lang="ru-RU"/>
        </a:p>
      </dgm:t>
    </dgm:pt>
    <dgm:pt modelId="{9193A583-57B3-41F1-B34E-DD4AC358F428}" type="sibTrans" cxnId="{5D0F5604-02C2-4364-9B09-4A4AE2F61842}">
      <dgm:prSet/>
      <dgm:spPr/>
      <dgm:t>
        <a:bodyPr/>
        <a:lstStyle/>
        <a:p>
          <a:endParaRPr lang="ru-RU"/>
        </a:p>
      </dgm:t>
    </dgm:pt>
    <dgm:pt modelId="{AC0A2840-869F-472D-A693-960158442D1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Перестановка </a:t>
          </a:r>
          <a:r>
            <a:rPr kumimoji="0" lang="ru-RU" altLang="ru-RU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ацильных</a:t>
          </a:r>
          <a:r>
            <a: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 группировок в смешанных триглицеридах</a:t>
          </a:r>
        </a:p>
      </dgm:t>
    </dgm:pt>
    <dgm:pt modelId="{304537D6-D3EA-4E79-8921-DF13FDC4FE46}" type="parTrans" cxnId="{2E68D7CB-1553-4A71-88DF-9EBF0DC066FF}">
      <dgm:prSet/>
      <dgm:spPr/>
      <dgm:t>
        <a:bodyPr/>
        <a:lstStyle/>
        <a:p>
          <a:endParaRPr lang="ru-RU"/>
        </a:p>
      </dgm:t>
    </dgm:pt>
    <dgm:pt modelId="{96B8B40D-1924-4F38-9DA8-FD1EB5AD06E8}" type="sibTrans" cxnId="{2E68D7CB-1553-4A71-88DF-9EBF0DC066FF}">
      <dgm:prSet/>
      <dgm:spPr/>
      <dgm:t>
        <a:bodyPr/>
        <a:lstStyle/>
        <a:p>
          <a:endParaRPr lang="ru-RU"/>
        </a:p>
      </dgm:t>
    </dgm:pt>
    <dgm:pt modelId="{BC3E3DFB-BBF8-443D-9FC7-1C88ADD48DC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Пространственная</a:t>
          </a:r>
        </a:p>
      </dgm:t>
    </dgm:pt>
    <dgm:pt modelId="{9A265EBA-5704-4E1B-840F-10718EF5E6D1}" type="parTrans" cxnId="{90E6FF2C-0234-4423-A10A-79616C251587}">
      <dgm:prSet/>
      <dgm:spPr/>
      <dgm:t>
        <a:bodyPr/>
        <a:lstStyle/>
        <a:p>
          <a:endParaRPr lang="ru-RU"/>
        </a:p>
      </dgm:t>
    </dgm:pt>
    <dgm:pt modelId="{E4FB4359-BFE6-44BC-84FF-F49BF8D424C2}" type="sibTrans" cxnId="{90E6FF2C-0234-4423-A10A-79616C251587}">
      <dgm:prSet/>
      <dgm:spPr/>
      <dgm:t>
        <a:bodyPr/>
        <a:lstStyle/>
        <a:p>
          <a:endParaRPr lang="ru-RU"/>
        </a:p>
      </dgm:t>
    </dgm:pt>
    <dgm:pt modelId="{FEB36FC1-8C33-4300-A9CC-D4B97955D79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Оптическая</a:t>
          </a:r>
          <a:r>
            <a: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 </a:t>
          </a:r>
        </a:p>
      </dgm:t>
    </dgm:pt>
    <dgm:pt modelId="{5FFA9D80-0D42-4F3A-868E-CF4925105793}" type="parTrans" cxnId="{FD355E37-AA4D-46A8-BC3A-AADEC518525A}">
      <dgm:prSet/>
      <dgm:spPr/>
      <dgm:t>
        <a:bodyPr/>
        <a:lstStyle/>
        <a:p>
          <a:endParaRPr lang="ru-RU"/>
        </a:p>
      </dgm:t>
    </dgm:pt>
    <dgm:pt modelId="{693A8086-464C-4D70-A92C-4033B254B83A}" type="sibTrans" cxnId="{FD355E37-AA4D-46A8-BC3A-AADEC518525A}">
      <dgm:prSet/>
      <dgm:spPr/>
      <dgm:t>
        <a:bodyPr/>
        <a:lstStyle/>
        <a:p>
          <a:endParaRPr lang="ru-RU"/>
        </a:p>
      </dgm:t>
    </dgm:pt>
    <dgm:pt modelId="{9AE35195-001C-4091-9B8B-09111FDCCC4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Геометрическая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 цис –конфигурация высших кислот</a:t>
          </a:r>
        </a:p>
      </dgm:t>
    </dgm:pt>
    <dgm:pt modelId="{F57A0367-D03F-4D59-B524-0D6767015E34}" type="parTrans" cxnId="{DEC3188B-0FC4-40D9-83EE-92D25E8B841B}">
      <dgm:prSet/>
      <dgm:spPr/>
      <dgm:t>
        <a:bodyPr/>
        <a:lstStyle/>
        <a:p>
          <a:endParaRPr lang="ru-RU"/>
        </a:p>
      </dgm:t>
    </dgm:pt>
    <dgm:pt modelId="{1C213E43-5449-4B8E-AFB2-4456D5CD691E}" type="sibTrans" cxnId="{DEC3188B-0FC4-40D9-83EE-92D25E8B841B}">
      <dgm:prSet/>
      <dgm:spPr/>
      <dgm:t>
        <a:bodyPr/>
        <a:lstStyle/>
        <a:p>
          <a:endParaRPr lang="ru-RU"/>
        </a:p>
      </dgm:t>
    </dgm:pt>
    <dgm:pt modelId="{A819F252-F04E-4A83-A2A2-23930BA75CA1}" type="pres">
      <dgm:prSet presAssocID="{F32B6129-8115-437A-A0D7-F2E7BB13D7E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AE9F6C5-90DA-497E-859F-2DC728E4CF0D}" type="pres">
      <dgm:prSet presAssocID="{CCC16479-EBD9-4625-A0BB-53956775C724}" presName="hierRoot1" presStyleCnt="0"/>
      <dgm:spPr/>
    </dgm:pt>
    <dgm:pt modelId="{5D03BF05-8DFE-44E8-8B76-346A51145ECD}" type="pres">
      <dgm:prSet presAssocID="{CCC16479-EBD9-4625-A0BB-53956775C724}" presName="composite" presStyleCnt="0"/>
      <dgm:spPr/>
    </dgm:pt>
    <dgm:pt modelId="{42ACAF38-3ECD-4E03-BEE0-3C1028571BC9}" type="pres">
      <dgm:prSet presAssocID="{CCC16479-EBD9-4625-A0BB-53956775C724}" presName="background" presStyleLbl="node0" presStyleIdx="0" presStyleCnt="1"/>
      <dgm:spPr/>
    </dgm:pt>
    <dgm:pt modelId="{DB1872C6-9B5F-44C4-AF8D-8C1155CC5E59}" type="pres">
      <dgm:prSet presAssocID="{CCC16479-EBD9-4625-A0BB-53956775C72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123092-9223-4932-AFFB-8C196CC4AE97}" type="pres">
      <dgm:prSet presAssocID="{CCC16479-EBD9-4625-A0BB-53956775C724}" presName="hierChild2" presStyleCnt="0"/>
      <dgm:spPr/>
    </dgm:pt>
    <dgm:pt modelId="{DD20C91D-DC3D-41D6-89BB-58D863EBB266}" type="pres">
      <dgm:prSet presAssocID="{6819F02E-4D23-477D-9EE9-39766A579F70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A1F90CF-2C7A-4AB7-9F21-E166D1AA442C}" type="pres">
      <dgm:prSet presAssocID="{13976238-ACD0-4A9F-A20E-092AC88CFFA5}" presName="hierRoot2" presStyleCnt="0"/>
      <dgm:spPr/>
    </dgm:pt>
    <dgm:pt modelId="{EE96067F-8A9C-4542-821D-AA1EFB2A340E}" type="pres">
      <dgm:prSet presAssocID="{13976238-ACD0-4A9F-A20E-092AC88CFFA5}" presName="composite2" presStyleCnt="0"/>
      <dgm:spPr/>
    </dgm:pt>
    <dgm:pt modelId="{463FF627-7200-448B-A0D3-7E73189DE480}" type="pres">
      <dgm:prSet presAssocID="{13976238-ACD0-4A9F-A20E-092AC88CFFA5}" presName="background2" presStyleLbl="node2" presStyleIdx="0" presStyleCnt="2"/>
      <dgm:spPr/>
    </dgm:pt>
    <dgm:pt modelId="{3E392563-5846-4EC9-9E73-7B6E110B420D}" type="pres">
      <dgm:prSet presAssocID="{13976238-ACD0-4A9F-A20E-092AC88CFFA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B99EE8-6F31-425B-BDB4-2DD30736112F}" type="pres">
      <dgm:prSet presAssocID="{13976238-ACD0-4A9F-A20E-092AC88CFFA5}" presName="hierChild3" presStyleCnt="0"/>
      <dgm:spPr/>
    </dgm:pt>
    <dgm:pt modelId="{2C689BFF-2771-49C4-917D-6B2480CF90B3}" type="pres">
      <dgm:prSet presAssocID="{304537D6-D3EA-4E79-8921-DF13FDC4FE46}" presName="Name17" presStyleLbl="parChTrans1D3" presStyleIdx="0" presStyleCnt="3"/>
      <dgm:spPr/>
      <dgm:t>
        <a:bodyPr/>
        <a:lstStyle/>
        <a:p>
          <a:endParaRPr lang="ru-RU"/>
        </a:p>
      </dgm:t>
    </dgm:pt>
    <dgm:pt modelId="{B96B7BF2-1C9C-4D2F-A8C6-2A7452567C9D}" type="pres">
      <dgm:prSet presAssocID="{AC0A2840-869F-472D-A693-960158442D16}" presName="hierRoot3" presStyleCnt="0"/>
      <dgm:spPr/>
    </dgm:pt>
    <dgm:pt modelId="{B575C396-7379-496D-B275-B1DB4CBE6948}" type="pres">
      <dgm:prSet presAssocID="{AC0A2840-869F-472D-A693-960158442D16}" presName="composite3" presStyleCnt="0"/>
      <dgm:spPr/>
    </dgm:pt>
    <dgm:pt modelId="{349868ED-0B06-4BE7-8C82-20B4613523AF}" type="pres">
      <dgm:prSet presAssocID="{AC0A2840-869F-472D-A693-960158442D16}" presName="background3" presStyleLbl="node3" presStyleIdx="0" presStyleCnt="3"/>
      <dgm:spPr/>
    </dgm:pt>
    <dgm:pt modelId="{60E3B17C-4B8A-42E9-BFC4-0E9724B2BE8F}" type="pres">
      <dgm:prSet presAssocID="{AC0A2840-869F-472D-A693-960158442D16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F11866-36D9-4BC8-98E0-2E6F345ACAD5}" type="pres">
      <dgm:prSet presAssocID="{AC0A2840-869F-472D-A693-960158442D16}" presName="hierChild4" presStyleCnt="0"/>
      <dgm:spPr/>
    </dgm:pt>
    <dgm:pt modelId="{34E77D73-FF28-4CD3-A8D1-FE4ACFD3FC71}" type="pres">
      <dgm:prSet presAssocID="{9A265EBA-5704-4E1B-840F-10718EF5E6D1}" presName="Name10" presStyleLbl="parChTrans1D2" presStyleIdx="1" presStyleCnt="2"/>
      <dgm:spPr/>
      <dgm:t>
        <a:bodyPr/>
        <a:lstStyle/>
        <a:p>
          <a:endParaRPr lang="ru-RU"/>
        </a:p>
      </dgm:t>
    </dgm:pt>
    <dgm:pt modelId="{D0D0999F-C558-4825-8AE8-FD0CA252285B}" type="pres">
      <dgm:prSet presAssocID="{BC3E3DFB-BBF8-443D-9FC7-1C88ADD48DC4}" presName="hierRoot2" presStyleCnt="0"/>
      <dgm:spPr/>
    </dgm:pt>
    <dgm:pt modelId="{2E44516B-B343-44B7-AE1F-0040308D2843}" type="pres">
      <dgm:prSet presAssocID="{BC3E3DFB-BBF8-443D-9FC7-1C88ADD48DC4}" presName="composite2" presStyleCnt="0"/>
      <dgm:spPr/>
    </dgm:pt>
    <dgm:pt modelId="{CEDC1E84-F2D9-433B-88D3-C38F3972B968}" type="pres">
      <dgm:prSet presAssocID="{BC3E3DFB-BBF8-443D-9FC7-1C88ADD48DC4}" presName="background2" presStyleLbl="node2" presStyleIdx="1" presStyleCnt="2"/>
      <dgm:spPr/>
    </dgm:pt>
    <dgm:pt modelId="{A9A2F5CE-F1DE-4DC5-BBAD-BF802E7DC4CD}" type="pres">
      <dgm:prSet presAssocID="{BC3E3DFB-BBF8-443D-9FC7-1C88ADD48DC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441B15-5EEF-4D64-8F3C-5570AE498352}" type="pres">
      <dgm:prSet presAssocID="{BC3E3DFB-BBF8-443D-9FC7-1C88ADD48DC4}" presName="hierChild3" presStyleCnt="0"/>
      <dgm:spPr/>
    </dgm:pt>
    <dgm:pt modelId="{8AE50CFD-9A70-4E10-80E8-F5DADC773E03}" type="pres">
      <dgm:prSet presAssocID="{5FFA9D80-0D42-4F3A-868E-CF492510579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550D1E48-5DAA-4A8F-845F-BFDC0234F34B}" type="pres">
      <dgm:prSet presAssocID="{FEB36FC1-8C33-4300-A9CC-D4B97955D79D}" presName="hierRoot3" presStyleCnt="0"/>
      <dgm:spPr/>
    </dgm:pt>
    <dgm:pt modelId="{96597AB2-6F83-475D-8BDF-AE33927C1384}" type="pres">
      <dgm:prSet presAssocID="{FEB36FC1-8C33-4300-A9CC-D4B97955D79D}" presName="composite3" presStyleCnt="0"/>
      <dgm:spPr/>
    </dgm:pt>
    <dgm:pt modelId="{7A633FF8-5037-4141-AC85-ACAEC12FA5A8}" type="pres">
      <dgm:prSet presAssocID="{FEB36FC1-8C33-4300-A9CC-D4B97955D79D}" presName="background3" presStyleLbl="node3" presStyleIdx="1" presStyleCnt="3"/>
      <dgm:spPr/>
    </dgm:pt>
    <dgm:pt modelId="{05D8E33A-537C-40B0-8817-A8E71565F52B}" type="pres">
      <dgm:prSet presAssocID="{FEB36FC1-8C33-4300-A9CC-D4B97955D79D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996D2A-2C87-48EE-8378-ACDAF067918A}" type="pres">
      <dgm:prSet presAssocID="{FEB36FC1-8C33-4300-A9CC-D4B97955D79D}" presName="hierChild4" presStyleCnt="0"/>
      <dgm:spPr/>
    </dgm:pt>
    <dgm:pt modelId="{F7617A36-3F26-4AD5-9F9C-CC58D5417CA3}" type="pres">
      <dgm:prSet presAssocID="{F57A0367-D03F-4D59-B524-0D6767015E34}" presName="Name17" presStyleLbl="parChTrans1D3" presStyleIdx="2" presStyleCnt="3"/>
      <dgm:spPr/>
      <dgm:t>
        <a:bodyPr/>
        <a:lstStyle/>
        <a:p>
          <a:endParaRPr lang="ru-RU"/>
        </a:p>
      </dgm:t>
    </dgm:pt>
    <dgm:pt modelId="{9F0CC14F-9BBF-4A97-81C6-6E971E9A5AA2}" type="pres">
      <dgm:prSet presAssocID="{9AE35195-001C-4091-9B8B-09111FDCCC47}" presName="hierRoot3" presStyleCnt="0"/>
      <dgm:spPr/>
    </dgm:pt>
    <dgm:pt modelId="{3C027646-C2F1-4C38-A2AA-8E09100E0FF6}" type="pres">
      <dgm:prSet presAssocID="{9AE35195-001C-4091-9B8B-09111FDCCC47}" presName="composite3" presStyleCnt="0"/>
      <dgm:spPr/>
    </dgm:pt>
    <dgm:pt modelId="{939B27E1-D356-42D0-99C1-74A10EAC03D8}" type="pres">
      <dgm:prSet presAssocID="{9AE35195-001C-4091-9B8B-09111FDCCC47}" presName="background3" presStyleLbl="node3" presStyleIdx="2" presStyleCnt="3"/>
      <dgm:spPr/>
    </dgm:pt>
    <dgm:pt modelId="{FC21C5A0-31EF-483D-BE3F-8492B02E86D6}" type="pres">
      <dgm:prSet presAssocID="{9AE35195-001C-4091-9B8B-09111FDCCC47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545EAD-7998-4868-B6B2-3CD1B0861552}" type="pres">
      <dgm:prSet presAssocID="{9AE35195-001C-4091-9B8B-09111FDCCC47}" presName="hierChild4" presStyleCnt="0"/>
      <dgm:spPr/>
    </dgm:pt>
  </dgm:ptLst>
  <dgm:cxnLst>
    <dgm:cxn modelId="{FB8889A0-A540-48D8-A464-FBB856A9433F}" type="presOf" srcId="{F32B6129-8115-437A-A0D7-F2E7BB13D7E9}" destId="{A819F252-F04E-4A83-A2A2-23930BA75CA1}" srcOrd="0" destOrd="0" presId="urn:microsoft.com/office/officeart/2005/8/layout/hierarchy1"/>
    <dgm:cxn modelId="{F0430B21-9E4B-4FA1-AFE5-F34F4B91B849}" type="presOf" srcId="{AC0A2840-869F-472D-A693-960158442D16}" destId="{60E3B17C-4B8A-42E9-BFC4-0E9724B2BE8F}" srcOrd="0" destOrd="0" presId="urn:microsoft.com/office/officeart/2005/8/layout/hierarchy1"/>
    <dgm:cxn modelId="{5F4620DC-9782-475A-AEBD-A6806A40284D}" type="presOf" srcId="{9A265EBA-5704-4E1B-840F-10718EF5E6D1}" destId="{34E77D73-FF28-4CD3-A8D1-FE4ACFD3FC71}" srcOrd="0" destOrd="0" presId="urn:microsoft.com/office/officeart/2005/8/layout/hierarchy1"/>
    <dgm:cxn modelId="{2E68D7CB-1553-4A71-88DF-9EBF0DC066FF}" srcId="{13976238-ACD0-4A9F-A20E-092AC88CFFA5}" destId="{AC0A2840-869F-472D-A693-960158442D16}" srcOrd="0" destOrd="0" parTransId="{304537D6-D3EA-4E79-8921-DF13FDC4FE46}" sibTransId="{96B8B40D-1924-4F38-9DA8-FD1EB5AD06E8}"/>
    <dgm:cxn modelId="{DEC3188B-0FC4-40D9-83EE-92D25E8B841B}" srcId="{BC3E3DFB-BBF8-443D-9FC7-1C88ADD48DC4}" destId="{9AE35195-001C-4091-9B8B-09111FDCCC47}" srcOrd="1" destOrd="0" parTransId="{F57A0367-D03F-4D59-B524-0D6767015E34}" sibTransId="{1C213E43-5449-4B8E-AFB2-4456D5CD691E}"/>
    <dgm:cxn modelId="{2707BF15-AE9C-4815-A1D0-EE9A53FCA665}" type="presOf" srcId="{13976238-ACD0-4A9F-A20E-092AC88CFFA5}" destId="{3E392563-5846-4EC9-9E73-7B6E110B420D}" srcOrd="0" destOrd="0" presId="urn:microsoft.com/office/officeart/2005/8/layout/hierarchy1"/>
    <dgm:cxn modelId="{013A5AF3-C5FC-4AB3-9B68-10FA7014457F}" type="presOf" srcId="{BC3E3DFB-BBF8-443D-9FC7-1C88ADD48DC4}" destId="{A9A2F5CE-F1DE-4DC5-BBAD-BF802E7DC4CD}" srcOrd="0" destOrd="0" presId="urn:microsoft.com/office/officeart/2005/8/layout/hierarchy1"/>
    <dgm:cxn modelId="{CB07A8F1-067F-45CB-9905-AC4EB8159324}" type="presOf" srcId="{304537D6-D3EA-4E79-8921-DF13FDC4FE46}" destId="{2C689BFF-2771-49C4-917D-6B2480CF90B3}" srcOrd="0" destOrd="0" presId="urn:microsoft.com/office/officeart/2005/8/layout/hierarchy1"/>
    <dgm:cxn modelId="{A54DAE46-6988-4D54-8154-6DCEB8B54F60}" type="presOf" srcId="{6819F02E-4D23-477D-9EE9-39766A579F70}" destId="{DD20C91D-DC3D-41D6-89BB-58D863EBB266}" srcOrd="0" destOrd="0" presId="urn:microsoft.com/office/officeart/2005/8/layout/hierarchy1"/>
    <dgm:cxn modelId="{90E6FF2C-0234-4423-A10A-79616C251587}" srcId="{CCC16479-EBD9-4625-A0BB-53956775C724}" destId="{BC3E3DFB-BBF8-443D-9FC7-1C88ADD48DC4}" srcOrd="1" destOrd="0" parTransId="{9A265EBA-5704-4E1B-840F-10718EF5E6D1}" sibTransId="{E4FB4359-BFE6-44BC-84FF-F49BF8D424C2}"/>
    <dgm:cxn modelId="{52B6A350-508D-4D88-A1A8-EA453186D307}" type="presOf" srcId="{FEB36FC1-8C33-4300-A9CC-D4B97955D79D}" destId="{05D8E33A-537C-40B0-8817-A8E71565F52B}" srcOrd="0" destOrd="0" presId="urn:microsoft.com/office/officeart/2005/8/layout/hierarchy1"/>
    <dgm:cxn modelId="{E246537E-0F4E-479A-938E-55D901B4F00A}" type="presOf" srcId="{9AE35195-001C-4091-9B8B-09111FDCCC47}" destId="{FC21C5A0-31EF-483D-BE3F-8492B02E86D6}" srcOrd="0" destOrd="0" presId="urn:microsoft.com/office/officeart/2005/8/layout/hierarchy1"/>
    <dgm:cxn modelId="{FD355E37-AA4D-46A8-BC3A-AADEC518525A}" srcId="{BC3E3DFB-BBF8-443D-9FC7-1C88ADD48DC4}" destId="{FEB36FC1-8C33-4300-A9CC-D4B97955D79D}" srcOrd="0" destOrd="0" parTransId="{5FFA9D80-0D42-4F3A-868E-CF4925105793}" sibTransId="{693A8086-464C-4D70-A92C-4033B254B83A}"/>
    <dgm:cxn modelId="{55229CE9-68C2-4AC2-AEE9-4013C1DF2B5D}" srcId="{F32B6129-8115-437A-A0D7-F2E7BB13D7E9}" destId="{CCC16479-EBD9-4625-A0BB-53956775C724}" srcOrd="0" destOrd="0" parTransId="{5A63BD4E-4F42-49BA-8F98-05B2E2DB84FA}" sibTransId="{7626DEBC-D4BD-4846-96DB-AC23C36F0F3A}"/>
    <dgm:cxn modelId="{CC206189-A016-4683-BB26-BC42AE36F7BA}" type="presOf" srcId="{CCC16479-EBD9-4625-A0BB-53956775C724}" destId="{DB1872C6-9B5F-44C4-AF8D-8C1155CC5E59}" srcOrd="0" destOrd="0" presId="urn:microsoft.com/office/officeart/2005/8/layout/hierarchy1"/>
    <dgm:cxn modelId="{5D0F5604-02C2-4364-9B09-4A4AE2F61842}" srcId="{CCC16479-EBD9-4625-A0BB-53956775C724}" destId="{13976238-ACD0-4A9F-A20E-092AC88CFFA5}" srcOrd="0" destOrd="0" parTransId="{6819F02E-4D23-477D-9EE9-39766A579F70}" sibTransId="{9193A583-57B3-41F1-B34E-DD4AC358F428}"/>
    <dgm:cxn modelId="{9C68A740-DE2D-4992-A853-FE5AC93636B1}" type="presOf" srcId="{5FFA9D80-0D42-4F3A-868E-CF4925105793}" destId="{8AE50CFD-9A70-4E10-80E8-F5DADC773E03}" srcOrd="0" destOrd="0" presId="urn:microsoft.com/office/officeart/2005/8/layout/hierarchy1"/>
    <dgm:cxn modelId="{6568FB01-3332-465F-9E55-4CB602D40290}" type="presOf" srcId="{F57A0367-D03F-4D59-B524-0D6767015E34}" destId="{F7617A36-3F26-4AD5-9F9C-CC58D5417CA3}" srcOrd="0" destOrd="0" presId="urn:microsoft.com/office/officeart/2005/8/layout/hierarchy1"/>
    <dgm:cxn modelId="{33B236DE-E334-47A9-914A-732DF82500FA}" type="presParOf" srcId="{A819F252-F04E-4A83-A2A2-23930BA75CA1}" destId="{2AE9F6C5-90DA-497E-859F-2DC728E4CF0D}" srcOrd="0" destOrd="0" presId="urn:microsoft.com/office/officeart/2005/8/layout/hierarchy1"/>
    <dgm:cxn modelId="{DD1440DB-3902-44E4-9B17-8CE2DB40F06F}" type="presParOf" srcId="{2AE9F6C5-90DA-497E-859F-2DC728E4CF0D}" destId="{5D03BF05-8DFE-44E8-8B76-346A51145ECD}" srcOrd="0" destOrd="0" presId="urn:microsoft.com/office/officeart/2005/8/layout/hierarchy1"/>
    <dgm:cxn modelId="{FCFB5FCF-8FF9-4B84-8BCF-6C2DDBBD8F44}" type="presParOf" srcId="{5D03BF05-8DFE-44E8-8B76-346A51145ECD}" destId="{42ACAF38-3ECD-4E03-BEE0-3C1028571BC9}" srcOrd="0" destOrd="0" presId="urn:microsoft.com/office/officeart/2005/8/layout/hierarchy1"/>
    <dgm:cxn modelId="{719F22E3-A03B-45BE-8BD3-9550E413B28F}" type="presParOf" srcId="{5D03BF05-8DFE-44E8-8B76-346A51145ECD}" destId="{DB1872C6-9B5F-44C4-AF8D-8C1155CC5E59}" srcOrd="1" destOrd="0" presId="urn:microsoft.com/office/officeart/2005/8/layout/hierarchy1"/>
    <dgm:cxn modelId="{6438300D-BA63-44A4-A69F-FEE0E77AFC9C}" type="presParOf" srcId="{2AE9F6C5-90DA-497E-859F-2DC728E4CF0D}" destId="{D0123092-9223-4932-AFFB-8C196CC4AE97}" srcOrd="1" destOrd="0" presId="urn:microsoft.com/office/officeart/2005/8/layout/hierarchy1"/>
    <dgm:cxn modelId="{7D9C4D1B-6A0C-4DE7-B032-B8640B4AC9F8}" type="presParOf" srcId="{D0123092-9223-4932-AFFB-8C196CC4AE97}" destId="{DD20C91D-DC3D-41D6-89BB-58D863EBB266}" srcOrd="0" destOrd="0" presId="urn:microsoft.com/office/officeart/2005/8/layout/hierarchy1"/>
    <dgm:cxn modelId="{310D43FA-98B8-4409-8510-2D4364CA816C}" type="presParOf" srcId="{D0123092-9223-4932-AFFB-8C196CC4AE97}" destId="{3A1F90CF-2C7A-4AB7-9F21-E166D1AA442C}" srcOrd="1" destOrd="0" presId="urn:microsoft.com/office/officeart/2005/8/layout/hierarchy1"/>
    <dgm:cxn modelId="{AE112E4D-A685-46C2-B307-DC4C35CFEB10}" type="presParOf" srcId="{3A1F90CF-2C7A-4AB7-9F21-E166D1AA442C}" destId="{EE96067F-8A9C-4542-821D-AA1EFB2A340E}" srcOrd="0" destOrd="0" presId="urn:microsoft.com/office/officeart/2005/8/layout/hierarchy1"/>
    <dgm:cxn modelId="{4C63A7FF-C927-478F-9F21-A344FA1EA266}" type="presParOf" srcId="{EE96067F-8A9C-4542-821D-AA1EFB2A340E}" destId="{463FF627-7200-448B-A0D3-7E73189DE480}" srcOrd="0" destOrd="0" presId="urn:microsoft.com/office/officeart/2005/8/layout/hierarchy1"/>
    <dgm:cxn modelId="{3BEBA429-FDCF-4F7F-AF71-A6EC61028760}" type="presParOf" srcId="{EE96067F-8A9C-4542-821D-AA1EFB2A340E}" destId="{3E392563-5846-4EC9-9E73-7B6E110B420D}" srcOrd="1" destOrd="0" presId="urn:microsoft.com/office/officeart/2005/8/layout/hierarchy1"/>
    <dgm:cxn modelId="{7A536D4C-A391-4CF5-A79D-E9C3C9DD75A8}" type="presParOf" srcId="{3A1F90CF-2C7A-4AB7-9F21-E166D1AA442C}" destId="{58B99EE8-6F31-425B-BDB4-2DD30736112F}" srcOrd="1" destOrd="0" presId="urn:microsoft.com/office/officeart/2005/8/layout/hierarchy1"/>
    <dgm:cxn modelId="{AF6FF558-BD41-4F01-8E22-58DB97781B74}" type="presParOf" srcId="{58B99EE8-6F31-425B-BDB4-2DD30736112F}" destId="{2C689BFF-2771-49C4-917D-6B2480CF90B3}" srcOrd="0" destOrd="0" presId="urn:microsoft.com/office/officeart/2005/8/layout/hierarchy1"/>
    <dgm:cxn modelId="{6B913FB4-231E-4E6B-8FC6-BC31E7EB3039}" type="presParOf" srcId="{58B99EE8-6F31-425B-BDB4-2DD30736112F}" destId="{B96B7BF2-1C9C-4D2F-A8C6-2A7452567C9D}" srcOrd="1" destOrd="0" presId="urn:microsoft.com/office/officeart/2005/8/layout/hierarchy1"/>
    <dgm:cxn modelId="{E5410773-74CC-44E0-AE93-F8ABDF3E138C}" type="presParOf" srcId="{B96B7BF2-1C9C-4D2F-A8C6-2A7452567C9D}" destId="{B575C396-7379-496D-B275-B1DB4CBE6948}" srcOrd="0" destOrd="0" presId="urn:microsoft.com/office/officeart/2005/8/layout/hierarchy1"/>
    <dgm:cxn modelId="{5DC72AE7-E5E9-4BE3-AF07-D7EAB40B23B2}" type="presParOf" srcId="{B575C396-7379-496D-B275-B1DB4CBE6948}" destId="{349868ED-0B06-4BE7-8C82-20B4613523AF}" srcOrd="0" destOrd="0" presId="urn:microsoft.com/office/officeart/2005/8/layout/hierarchy1"/>
    <dgm:cxn modelId="{2AC9E898-C447-48D2-A9D2-1184A1C2ACCD}" type="presParOf" srcId="{B575C396-7379-496D-B275-B1DB4CBE6948}" destId="{60E3B17C-4B8A-42E9-BFC4-0E9724B2BE8F}" srcOrd="1" destOrd="0" presId="urn:microsoft.com/office/officeart/2005/8/layout/hierarchy1"/>
    <dgm:cxn modelId="{64D3BB65-89CE-4CA7-B260-5E7470ADFF1C}" type="presParOf" srcId="{B96B7BF2-1C9C-4D2F-A8C6-2A7452567C9D}" destId="{FAF11866-36D9-4BC8-98E0-2E6F345ACAD5}" srcOrd="1" destOrd="0" presId="urn:microsoft.com/office/officeart/2005/8/layout/hierarchy1"/>
    <dgm:cxn modelId="{DE680537-8DC8-4786-9ABE-0AD0A55B450E}" type="presParOf" srcId="{D0123092-9223-4932-AFFB-8C196CC4AE97}" destId="{34E77D73-FF28-4CD3-A8D1-FE4ACFD3FC71}" srcOrd="2" destOrd="0" presId="urn:microsoft.com/office/officeart/2005/8/layout/hierarchy1"/>
    <dgm:cxn modelId="{C4123DD4-3162-4970-86B6-EC812F49E473}" type="presParOf" srcId="{D0123092-9223-4932-AFFB-8C196CC4AE97}" destId="{D0D0999F-C558-4825-8AE8-FD0CA252285B}" srcOrd="3" destOrd="0" presId="urn:microsoft.com/office/officeart/2005/8/layout/hierarchy1"/>
    <dgm:cxn modelId="{94EAAEF0-AE32-4795-81D1-BFB4EB51C510}" type="presParOf" srcId="{D0D0999F-C558-4825-8AE8-FD0CA252285B}" destId="{2E44516B-B343-44B7-AE1F-0040308D2843}" srcOrd="0" destOrd="0" presId="urn:microsoft.com/office/officeart/2005/8/layout/hierarchy1"/>
    <dgm:cxn modelId="{CF711E1F-EA3F-47FB-AFA0-5EF7C836B868}" type="presParOf" srcId="{2E44516B-B343-44B7-AE1F-0040308D2843}" destId="{CEDC1E84-F2D9-433B-88D3-C38F3972B968}" srcOrd="0" destOrd="0" presId="urn:microsoft.com/office/officeart/2005/8/layout/hierarchy1"/>
    <dgm:cxn modelId="{3797EE02-CFE5-4653-B6F9-C8742BA36A31}" type="presParOf" srcId="{2E44516B-B343-44B7-AE1F-0040308D2843}" destId="{A9A2F5CE-F1DE-4DC5-BBAD-BF802E7DC4CD}" srcOrd="1" destOrd="0" presId="urn:microsoft.com/office/officeart/2005/8/layout/hierarchy1"/>
    <dgm:cxn modelId="{11BF8188-AF1C-4BD0-B35A-C05283D56463}" type="presParOf" srcId="{D0D0999F-C558-4825-8AE8-FD0CA252285B}" destId="{E8441B15-5EEF-4D64-8F3C-5570AE498352}" srcOrd="1" destOrd="0" presId="urn:microsoft.com/office/officeart/2005/8/layout/hierarchy1"/>
    <dgm:cxn modelId="{A5976CD6-E5C9-487C-925C-88DBACCDB2CC}" type="presParOf" srcId="{E8441B15-5EEF-4D64-8F3C-5570AE498352}" destId="{8AE50CFD-9A70-4E10-80E8-F5DADC773E03}" srcOrd="0" destOrd="0" presId="urn:microsoft.com/office/officeart/2005/8/layout/hierarchy1"/>
    <dgm:cxn modelId="{B3F947D0-A84E-4243-BECD-CE28880F35EC}" type="presParOf" srcId="{E8441B15-5EEF-4D64-8F3C-5570AE498352}" destId="{550D1E48-5DAA-4A8F-845F-BFDC0234F34B}" srcOrd="1" destOrd="0" presId="urn:microsoft.com/office/officeart/2005/8/layout/hierarchy1"/>
    <dgm:cxn modelId="{A6A438A2-3DBC-4EDF-BF95-819CF87D1B82}" type="presParOf" srcId="{550D1E48-5DAA-4A8F-845F-BFDC0234F34B}" destId="{96597AB2-6F83-475D-8BDF-AE33927C1384}" srcOrd="0" destOrd="0" presId="urn:microsoft.com/office/officeart/2005/8/layout/hierarchy1"/>
    <dgm:cxn modelId="{38E56E9A-2D63-448C-A0EC-A36C7E07B82A}" type="presParOf" srcId="{96597AB2-6F83-475D-8BDF-AE33927C1384}" destId="{7A633FF8-5037-4141-AC85-ACAEC12FA5A8}" srcOrd="0" destOrd="0" presId="urn:microsoft.com/office/officeart/2005/8/layout/hierarchy1"/>
    <dgm:cxn modelId="{2755BBBB-2F79-48E6-B403-97C9537E40D8}" type="presParOf" srcId="{96597AB2-6F83-475D-8BDF-AE33927C1384}" destId="{05D8E33A-537C-40B0-8817-A8E71565F52B}" srcOrd="1" destOrd="0" presId="urn:microsoft.com/office/officeart/2005/8/layout/hierarchy1"/>
    <dgm:cxn modelId="{9981A734-22B1-4934-976A-107D772803AF}" type="presParOf" srcId="{550D1E48-5DAA-4A8F-845F-BFDC0234F34B}" destId="{2C996D2A-2C87-48EE-8378-ACDAF067918A}" srcOrd="1" destOrd="0" presId="urn:microsoft.com/office/officeart/2005/8/layout/hierarchy1"/>
    <dgm:cxn modelId="{457BA90D-215F-4505-83E7-8F676FD904F4}" type="presParOf" srcId="{E8441B15-5EEF-4D64-8F3C-5570AE498352}" destId="{F7617A36-3F26-4AD5-9F9C-CC58D5417CA3}" srcOrd="2" destOrd="0" presId="urn:microsoft.com/office/officeart/2005/8/layout/hierarchy1"/>
    <dgm:cxn modelId="{9D3B4871-422A-4222-9439-8B2B0126C758}" type="presParOf" srcId="{E8441B15-5EEF-4D64-8F3C-5570AE498352}" destId="{9F0CC14F-9BBF-4A97-81C6-6E971E9A5AA2}" srcOrd="3" destOrd="0" presId="urn:microsoft.com/office/officeart/2005/8/layout/hierarchy1"/>
    <dgm:cxn modelId="{9CCA7EEE-4791-47F1-B188-8CD97742679A}" type="presParOf" srcId="{9F0CC14F-9BBF-4A97-81C6-6E971E9A5AA2}" destId="{3C027646-C2F1-4C38-A2AA-8E09100E0FF6}" srcOrd="0" destOrd="0" presId="urn:microsoft.com/office/officeart/2005/8/layout/hierarchy1"/>
    <dgm:cxn modelId="{174E2F4E-DEAA-4994-8E2D-4ABF7A00091C}" type="presParOf" srcId="{3C027646-C2F1-4C38-A2AA-8E09100E0FF6}" destId="{939B27E1-D356-42D0-99C1-74A10EAC03D8}" srcOrd="0" destOrd="0" presId="urn:microsoft.com/office/officeart/2005/8/layout/hierarchy1"/>
    <dgm:cxn modelId="{745343C7-E135-4D4A-8B98-EB35D7A5A1CE}" type="presParOf" srcId="{3C027646-C2F1-4C38-A2AA-8E09100E0FF6}" destId="{FC21C5A0-31EF-483D-BE3F-8492B02E86D6}" srcOrd="1" destOrd="0" presId="urn:microsoft.com/office/officeart/2005/8/layout/hierarchy1"/>
    <dgm:cxn modelId="{34C9A7B5-1BCC-46D1-9F4B-010066028E9C}" type="presParOf" srcId="{9F0CC14F-9BBF-4A97-81C6-6E971E9A5AA2}" destId="{DF545EAD-7998-4868-B6B2-3CD1B08615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DB85F7-575E-47E3-8B74-25B9D79347BA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</dgm:pt>
    <dgm:pt modelId="{6EA48A7C-0036-4FEA-BB51-C12AB4E2DB3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Химические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превращения</a:t>
          </a:r>
        </a:p>
      </dgm:t>
    </dgm:pt>
    <dgm:pt modelId="{6502CFA7-3C80-4794-94A6-93C28B8EC242}" type="parTrans" cxnId="{C72786A6-121C-4A9F-8F34-3DE3F82394D7}">
      <dgm:prSet/>
      <dgm:spPr/>
      <dgm:t>
        <a:bodyPr/>
        <a:lstStyle/>
        <a:p>
          <a:endParaRPr lang="ru-RU"/>
        </a:p>
      </dgm:t>
    </dgm:pt>
    <dgm:pt modelId="{4AB7A962-E2BA-430F-A1D1-58E9449CEA61}" type="sibTrans" cxnId="{C72786A6-121C-4A9F-8F34-3DE3F82394D7}">
      <dgm:prSet/>
      <dgm:spPr/>
      <dgm:t>
        <a:bodyPr/>
        <a:lstStyle/>
        <a:p>
          <a:endParaRPr lang="ru-RU"/>
        </a:p>
      </dgm:t>
    </dgm:pt>
    <dgm:pt modelId="{EE1B80D7-D2CD-4CA1-9F7F-BFC26A20625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1. По эфирной связи</a:t>
          </a:r>
        </a:p>
      </dgm:t>
    </dgm:pt>
    <dgm:pt modelId="{29161433-4C7C-4C7C-9527-ED2CE5DA134B}" type="parTrans" cxnId="{9C695691-BB04-43A4-98B9-E22826AD50D7}">
      <dgm:prSet/>
      <dgm:spPr/>
      <dgm:t>
        <a:bodyPr/>
        <a:lstStyle/>
        <a:p>
          <a:endParaRPr lang="ru-RU"/>
        </a:p>
      </dgm:t>
    </dgm:pt>
    <dgm:pt modelId="{AD174649-1219-4075-9586-0791C81F3429}" type="sibTrans" cxnId="{9C695691-BB04-43A4-98B9-E22826AD50D7}">
      <dgm:prSet/>
      <dgm:spPr/>
      <dgm:t>
        <a:bodyPr/>
        <a:lstStyle/>
        <a:p>
          <a:endParaRPr lang="ru-RU"/>
        </a:p>
      </dgm:t>
    </dgm:pt>
    <dgm:pt modelId="{DD4E886A-4E41-41CC-A894-AF6B9353D1E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2. По двойной связи </a:t>
          </a:r>
        </a:p>
      </dgm:t>
    </dgm:pt>
    <dgm:pt modelId="{0AC56C45-1BD0-468E-B9CA-19885296CEC2}" type="parTrans" cxnId="{F57198C8-85F7-4E4A-A171-005DB40D1BEF}">
      <dgm:prSet/>
      <dgm:spPr/>
      <dgm:t>
        <a:bodyPr/>
        <a:lstStyle/>
        <a:p>
          <a:endParaRPr lang="ru-RU"/>
        </a:p>
      </dgm:t>
    </dgm:pt>
    <dgm:pt modelId="{373B441B-8C9B-41A3-9864-0A3D62CA9A1E}" type="sibTrans" cxnId="{F57198C8-85F7-4E4A-A171-005DB40D1BEF}">
      <dgm:prSet/>
      <dgm:spPr/>
      <dgm:t>
        <a:bodyPr/>
        <a:lstStyle/>
        <a:p>
          <a:endParaRPr lang="ru-RU"/>
        </a:p>
      </dgm:t>
    </dgm:pt>
    <dgm:pt modelId="{9C7AA8FB-8BB4-465E-8057-BF3A370229E5}" type="pres">
      <dgm:prSet presAssocID="{75DB85F7-575E-47E3-8B74-25B9D79347B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22614E-AEA7-421D-82ED-7576ADCBF197}" type="pres">
      <dgm:prSet presAssocID="{6EA48A7C-0036-4FEA-BB51-C12AB4E2DB37}" presName="hierRoot1" presStyleCnt="0"/>
      <dgm:spPr/>
    </dgm:pt>
    <dgm:pt modelId="{A4E385CB-B289-4D6E-879C-6EF7355E90EC}" type="pres">
      <dgm:prSet presAssocID="{6EA48A7C-0036-4FEA-BB51-C12AB4E2DB37}" presName="composite" presStyleCnt="0"/>
      <dgm:spPr/>
    </dgm:pt>
    <dgm:pt modelId="{16ED5701-1C63-4EB6-870C-5A51A49299E1}" type="pres">
      <dgm:prSet presAssocID="{6EA48A7C-0036-4FEA-BB51-C12AB4E2DB37}" presName="background" presStyleLbl="node0" presStyleIdx="0" presStyleCnt="1"/>
      <dgm:spPr/>
    </dgm:pt>
    <dgm:pt modelId="{67648CCC-183D-431C-A834-7B5CE16FF110}" type="pres">
      <dgm:prSet presAssocID="{6EA48A7C-0036-4FEA-BB51-C12AB4E2DB3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4AFBD6-EE87-448F-82E7-134C9618DC45}" type="pres">
      <dgm:prSet presAssocID="{6EA48A7C-0036-4FEA-BB51-C12AB4E2DB37}" presName="hierChild2" presStyleCnt="0"/>
      <dgm:spPr/>
    </dgm:pt>
    <dgm:pt modelId="{4D54DDD2-681B-47CD-9883-4DD67970662B}" type="pres">
      <dgm:prSet presAssocID="{29161433-4C7C-4C7C-9527-ED2CE5DA134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AAF3CCE8-8B47-4DAD-B4F1-74E8BEE66E8B}" type="pres">
      <dgm:prSet presAssocID="{EE1B80D7-D2CD-4CA1-9F7F-BFC26A206252}" presName="hierRoot2" presStyleCnt="0"/>
      <dgm:spPr/>
    </dgm:pt>
    <dgm:pt modelId="{353F9482-1B74-48EF-89A0-1FCA37B8D44D}" type="pres">
      <dgm:prSet presAssocID="{EE1B80D7-D2CD-4CA1-9F7F-BFC26A206252}" presName="composite2" presStyleCnt="0"/>
      <dgm:spPr/>
    </dgm:pt>
    <dgm:pt modelId="{F715B093-F46F-4665-9F1F-E28F890E5D7D}" type="pres">
      <dgm:prSet presAssocID="{EE1B80D7-D2CD-4CA1-9F7F-BFC26A206252}" presName="background2" presStyleLbl="node2" presStyleIdx="0" presStyleCnt="2"/>
      <dgm:spPr/>
    </dgm:pt>
    <dgm:pt modelId="{9921DFA3-DB6D-43A1-BAD3-730D7CB61C71}" type="pres">
      <dgm:prSet presAssocID="{EE1B80D7-D2CD-4CA1-9F7F-BFC26A20625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72BB86-819B-43C6-A56A-CB675149B23C}" type="pres">
      <dgm:prSet presAssocID="{EE1B80D7-D2CD-4CA1-9F7F-BFC26A206252}" presName="hierChild3" presStyleCnt="0"/>
      <dgm:spPr/>
    </dgm:pt>
    <dgm:pt modelId="{DE3E60F5-8702-4425-9D7A-6E129E1E8AE1}" type="pres">
      <dgm:prSet presAssocID="{0AC56C45-1BD0-468E-B9CA-19885296CEC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EEB01E43-9387-4682-9AD6-CD6827557BFB}" type="pres">
      <dgm:prSet presAssocID="{DD4E886A-4E41-41CC-A894-AF6B9353D1ED}" presName="hierRoot2" presStyleCnt="0"/>
      <dgm:spPr/>
    </dgm:pt>
    <dgm:pt modelId="{667C7135-D174-47AC-85E6-D7EF1D2290D3}" type="pres">
      <dgm:prSet presAssocID="{DD4E886A-4E41-41CC-A894-AF6B9353D1ED}" presName="composite2" presStyleCnt="0"/>
      <dgm:spPr/>
    </dgm:pt>
    <dgm:pt modelId="{26AE64DA-AB3D-4A8E-B47F-30644E44C7AF}" type="pres">
      <dgm:prSet presAssocID="{DD4E886A-4E41-41CC-A894-AF6B9353D1ED}" presName="background2" presStyleLbl="node2" presStyleIdx="1" presStyleCnt="2"/>
      <dgm:spPr/>
    </dgm:pt>
    <dgm:pt modelId="{2CC3EAC8-DDBC-40AA-B16F-38A84FC05D5D}" type="pres">
      <dgm:prSet presAssocID="{DD4E886A-4E41-41CC-A894-AF6B9353D1E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95268F-9922-4B90-9C83-FC2C0819D886}" type="pres">
      <dgm:prSet presAssocID="{DD4E886A-4E41-41CC-A894-AF6B9353D1ED}" presName="hierChild3" presStyleCnt="0"/>
      <dgm:spPr/>
    </dgm:pt>
  </dgm:ptLst>
  <dgm:cxnLst>
    <dgm:cxn modelId="{9C695691-BB04-43A4-98B9-E22826AD50D7}" srcId="{6EA48A7C-0036-4FEA-BB51-C12AB4E2DB37}" destId="{EE1B80D7-D2CD-4CA1-9F7F-BFC26A206252}" srcOrd="0" destOrd="0" parTransId="{29161433-4C7C-4C7C-9527-ED2CE5DA134B}" sibTransId="{AD174649-1219-4075-9586-0791C81F3429}"/>
    <dgm:cxn modelId="{431D251C-2A49-437B-8CE8-A123F91ACA9E}" type="presOf" srcId="{29161433-4C7C-4C7C-9527-ED2CE5DA134B}" destId="{4D54DDD2-681B-47CD-9883-4DD67970662B}" srcOrd="0" destOrd="0" presId="urn:microsoft.com/office/officeart/2005/8/layout/hierarchy1"/>
    <dgm:cxn modelId="{C72786A6-121C-4A9F-8F34-3DE3F82394D7}" srcId="{75DB85F7-575E-47E3-8B74-25B9D79347BA}" destId="{6EA48A7C-0036-4FEA-BB51-C12AB4E2DB37}" srcOrd="0" destOrd="0" parTransId="{6502CFA7-3C80-4794-94A6-93C28B8EC242}" sibTransId="{4AB7A962-E2BA-430F-A1D1-58E9449CEA61}"/>
    <dgm:cxn modelId="{1AFA6D59-5FBC-4F84-B990-67FC191A50E2}" type="presOf" srcId="{6EA48A7C-0036-4FEA-BB51-C12AB4E2DB37}" destId="{67648CCC-183D-431C-A834-7B5CE16FF110}" srcOrd="0" destOrd="0" presId="urn:microsoft.com/office/officeart/2005/8/layout/hierarchy1"/>
    <dgm:cxn modelId="{F57198C8-85F7-4E4A-A171-005DB40D1BEF}" srcId="{6EA48A7C-0036-4FEA-BB51-C12AB4E2DB37}" destId="{DD4E886A-4E41-41CC-A894-AF6B9353D1ED}" srcOrd="1" destOrd="0" parTransId="{0AC56C45-1BD0-468E-B9CA-19885296CEC2}" sibTransId="{373B441B-8C9B-41A3-9864-0A3D62CA9A1E}"/>
    <dgm:cxn modelId="{27188B8A-1086-4AF6-B855-5C93FA872D79}" type="presOf" srcId="{75DB85F7-575E-47E3-8B74-25B9D79347BA}" destId="{9C7AA8FB-8BB4-465E-8057-BF3A370229E5}" srcOrd="0" destOrd="0" presId="urn:microsoft.com/office/officeart/2005/8/layout/hierarchy1"/>
    <dgm:cxn modelId="{4F0D2ABA-BE19-431B-B149-DD281B6692E4}" type="presOf" srcId="{EE1B80D7-D2CD-4CA1-9F7F-BFC26A206252}" destId="{9921DFA3-DB6D-43A1-BAD3-730D7CB61C71}" srcOrd="0" destOrd="0" presId="urn:microsoft.com/office/officeart/2005/8/layout/hierarchy1"/>
    <dgm:cxn modelId="{ACC617C5-851D-472A-84A9-F871D169CB0B}" type="presOf" srcId="{0AC56C45-1BD0-468E-B9CA-19885296CEC2}" destId="{DE3E60F5-8702-4425-9D7A-6E129E1E8AE1}" srcOrd="0" destOrd="0" presId="urn:microsoft.com/office/officeart/2005/8/layout/hierarchy1"/>
    <dgm:cxn modelId="{F7AC8937-A401-43C3-87D7-337897D623BB}" type="presOf" srcId="{DD4E886A-4E41-41CC-A894-AF6B9353D1ED}" destId="{2CC3EAC8-DDBC-40AA-B16F-38A84FC05D5D}" srcOrd="0" destOrd="0" presId="urn:microsoft.com/office/officeart/2005/8/layout/hierarchy1"/>
    <dgm:cxn modelId="{395A842B-F231-472D-ABBB-85666AAE2208}" type="presParOf" srcId="{9C7AA8FB-8BB4-465E-8057-BF3A370229E5}" destId="{F422614E-AEA7-421D-82ED-7576ADCBF197}" srcOrd="0" destOrd="0" presId="urn:microsoft.com/office/officeart/2005/8/layout/hierarchy1"/>
    <dgm:cxn modelId="{C70D6E33-3647-4BCD-9316-D87759A4D300}" type="presParOf" srcId="{F422614E-AEA7-421D-82ED-7576ADCBF197}" destId="{A4E385CB-B289-4D6E-879C-6EF7355E90EC}" srcOrd="0" destOrd="0" presId="urn:microsoft.com/office/officeart/2005/8/layout/hierarchy1"/>
    <dgm:cxn modelId="{3DED64C9-2279-4320-918E-93B020282B66}" type="presParOf" srcId="{A4E385CB-B289-4D6E-879C-6EF7355E90EC}" destId="{16ED5701-1C63-4EB6-870C-5A51A49299E1}" srcOrd="0" destOrd="0" presId="urn:microsoft.com/office/officeart/2005/8/layout/hierarchy1"/>
    <dgm:cxn modelId="{3E65B1FF-62A1-4C1A-A980-C94372539C68}" type="presParOf" srcId="{A4E385CB-B289-4D6E-879C-6EF7355E90EC}" destId="{67648CCC-183D-431C-A834-7B5CE16FF110}" srcOrd="1" destOrd="0" presId="urn:microsoft.com/office/officeart/2005/8/layout/hierarchy1"/>
    <dgm:cxn modelId="{587542BC-B1B3-4585-AA75-64024A028197}" type="presParOf" srcId="{F422614E-AEA7-421D-82ED-7576ADCBF197}" destId="{944AFBD6-EE87-448F-82E7-134C9618DC45}" srcOrd="1" destOrd="0" presId="urn:microsoft.com/office/officeart/2005/8/layout/hierarchy1"/>
    <dgm:cxn modelId="{2E4ADBD9-F5DB-4751-A3BE-EFD912EE9753}" type="presParOf" srcId="{944AFBD6-EE87-448F-82E7-134C9618DC45}" destId="{4D54DDD2-681B-47CD-9883-4DD67970662B}" srcOrd="0" destOrd="0" presId="urn:microsoft.com/office/officeart/2005/8/layout/hierarchy1"/>
    <dgm:cxn modelId="{67D47402-172F-4666-8E36-10D2A27A5233}" type="presParOf" srcId="{944AFBD6-EE87-448F-82E7-134C9618DC45}" destId="{AAF3CCE8-8B47-4DAD-B4F1-74E8BEE66E8B}" srcOrd="1" destOrd="0" presId="urn:microsoft.com/office/officeart/2005/8/layout/hierarchy1"/>
    <dgm:cxn modelId="{5DE65076-B8D2-4C5C-A2AA-79A3AEEBA5AD}" type="presParOf" srcId="{AAF3CCE8-8B47-4DAD-B4F1-74E8BEE66E8B}" destId="{353F9482-1B74-48EF-89A0-1FCA37B8D44D}" srcOrd="0" destOrd="0" presId="urn:microsoft.com/office/officeart/2005/8/layout/hierarchy1"/>
    <dgm:cxn modelId="{FEF04EFD-F393-4596-95A9-F30F995A16EA}" type="presParOf" srcId="{353F9482-1B74-48EF-89A0-1FCA37B8D44D}" destId="{F715B093-F46F-4665-9F1F-E28F890E5D7D}" srcOrd="0" destOrd="0" presId="urn:microsoft.com/office/officeart/2005/8/layout/hierarchy1"/>
    <dgm:cxn modelId="{EA45662A-030E-4B0E-A46B-5B0EA924823E}" type="presParOf" srcId="{353F9482-1B74-48EF-89A0-1FCA37B8D44D}" destId="{9921DFA3-DB6D-43A1-BAD3-730D7CB61C71}" srcOrd="1" destOrd="0" presId="urn:microsoft.com/office/officeart/2005/8/layout/hierarchy1"/>
    <dgm:cxn modelId="{D9065507-EF28-4EF8-B2B2-2EDE12408E02}" type="presParOf" srcId="{AAF3CCE8-8B47-4DAD-B4F1-74E8BEE66E8B}" destId="{1A72BB86-819B-43C6-A56A-CB675149B23C}" srcOrd="1" destOrd="0" presId="urn:microsoft.com/office/officeart/2005/8/layout/hierarchy1"/>
    <dgm:cxn modelId="{47596E76-8D6F-476B-88E6-D19A5671D470}" type="presParOf" srcId="{944AFBD6-EE87-448F-82E7-134C9618DC45}" destId="{DE3E60F5-8702-4425-9D7A-6E129E1E8AE1}" srcOrd="2" destOrd="0" presId="urn:microsoft.com/office/officeart/2005/8/layout/hierarchy1"/>
    <dgm:cxn modelId="{17DDE6A2-7DEB-4078-9E56-91A223A64E66}" type="presParOf" srcId="{944AFBD6-EE87-448F-82E7-134C9618DC45}" destId="{EEB01E43-9387-4682-9AD6-CD6827557BFB}" srcOrd="3" destOrd="0" presId="urn:microsoft.com/office/officeart/2005/8/layout/hierarchy1"/>
    <dgm:cxn modelId="{1823EC5C-4E14-48D8-83DA-216552A3D40D}" type="presParOf" srcId="{EEB01E43-9387-4682-9AD6-CD6827557BFB}" destId="{667C7135-D174-47AC-85E6-D7EF1D2290D3}" srcOrd="0" destOrd="0" presId="urn:microsoft.com/office/officeart/2005/8/layout/hierarchy1"/>
    <dgm:cxn modelId="{605A92D9-89C4-44E8-A44C-7C5DD3FA0C7D}" type="presParOf" srcId="{667C7135-D174-47AC-85E6-D7EF1D2290D3}" destId="{26AE64DA-AB3D-4A8E-B47F-30644E44C7AF}" srcOrd="0" destOrd="0" presId="urn:microsoft.com/office/officeart/2005/8/layout/hierarchy1"/>
    <dgm:cxn modelId="{8ADD6FC9-093C-4AE9-AE36-E55429D666D2}" type="presParOf" srcId="{667C7135-D174-47AC-85E6-D7EF1D2290D3}" destId="{2CC3EAC8-DDBC-40AA-B16F-38A84FC05D5D}" srcOrd="1" destOrd="0" presId="urn:microsoft.com/office/officeart/2005/8/layout/hierarchy1"/>
    <dgm:cxn modelId="{82D1CC42-9ADA-49CA-95A7-79BB9BF76094}" type="presParOf" srcId="{EEB01E43-9387-4682-9AD6-CD6827557BFB}" destId="{2D95268F-9922-4B90-9C83-FC2C0819D88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617A36-3F26-4AD5-9F9C-CC58D5417CA3}">
      <dsp:nvSpPr>
        <dsp:cNvPr id="0" name=""/>
        <dsp:cNvSpPr/>
      </dsp:nvSpPr>
      <dsp:spPr>
        <a:xfrm>
          <a:off x="5323285" y="3008260"/>
          <a:ext cx="1176606" cy="559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4"/>
              </a:lnTo>
              <a:lnTo>
                <a:pt x="1176606" y="381594"/>
              </a:lnTo>
              <a:lnTo>
                <a:pt x="1176606" y="559957"/>
              </a:lnTo>
            </a:path>
          </a:pathLst>
        </a:custGeom>
        <a:noFill/>
        <a:ln w="282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E50CFD-9A70-4E10-80E8-F5DADC773E03}">
      <dsp:nvSpPr>
        <dsp:cNvPr id="0" name=""/>
        <dsp:cNvSpPr/>
      </dsp:nvSpPr>
      <dsp:spPr>
        <a:xfrm>
          <a:off x="4146679" y="3008260"/>
          <a:ext cx="1176606" cy="559957"/>
        </a:xfrm>
        <a:custGeom>
          <a:avLst/>
          <a:gdLst/>
          <a:ahLst/>
          <a:cxnLst/>
          <a:rect l="0" t="0" r="0" b="0"/>
          <a:pathLst>
            <a:path>
              <a:moveTo>
                <a:pt x="1176606" y="0"/>
              </a:moveTo>
              <a:lnTo>
                <a:pt x="1176606" y="381594"/>
              </a:lnTo>
              <a:lnTo>
                <a:pt x="0" y="381594"/>
              </a:lnTo>
              <a:lnTo>
                <a:pt x="0" y="559957"/>
              </a:lnTo>
            </a:path>
          </a:pathLst>
        </a:custGeom>
        <a:noFill/>
        <a:ln w="282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77D73-FF28-4CD3-A8D1-FE4ACFD3FC71}">
      <dsp:nvSpPr>
        <dsp:cNvPr id="0" name=""/>
        <dsp:cNvSpPr/>
      </dsp:nvSpPr>
      <dsp:spPr>
        <a:xfrm>
          <a:off x="3558376" y="1225702"/>
          <a:ext cx="1764909" cy="559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4"/>
              </a:lnTo>
              <a:lnTo>
                <a:pt x="1764909" y="381594"/>
              </a:lnTo>
              <a:lnTo>
                <a:pt x="1764909" y="559957"/>
              </a:lnTo>
            </a:path>
          </a:pathLst>
        </a:custGeom>
        <a:noFill/>
        <a:ln w="282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89BFF-2771-49C4-917D-6B2480CF90B3}">
      <dsp:nvSpPr>
        <dsp:cNvPr id="0" name=""/>
        <dsp:cNvSpPr/>
      </dsp:nvSpPr>
      <dsp:spPr>
        <a:xfrm>
          <a:off x="1747747" y="3008260"/>
          <a:ext cx="91440" cy="5599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9957"/>
              </a:lnTo>
            </a:path>
          </a:pathLst>
        </a:custGeom>
        <a:noFill/>
        <a:ln w="282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0C91D-DC3D-41D6-89BB-58D863EBB266}">
      <dsp:nvSpPr>
        <dsp:cNvPr id="0" name=""/>
        <dsp:cNvSpPr/>
      </dsp:nvSpPr>
      <dsp:spPr>
        <a:xfrm>
          <a:off x="1793467" y="1225702"/>
          <a:ext cx="1764909" cy="559957"/>
        </a:xfrm>
        <a:custGeom>
          <a:avLst/>
          <a:gdLst/>
          <a:ahLst/>
          <a:cxnLst/>
          <a:rect l="0" t="0" r="0" b="0"/>
          <a:pathLst>
            <a:path>
              <a:moveTo>
                <a:pt x="1764909" y="0"/>
              </a:moveTo>
              <a:lnTo>
                <a:pt x="1764909" y="381594"/>
              </a:lnTo>
              <a:lnTo>
                <a:pt x="0" y="381594"/>
              </a:lnTo>
              <a:lnTo>
                <a:pt x="0" y="559957"/>
              </a:lnTo>
            </a:path>
          </a:pathLst>
        </a:custGeom>
        <a:noFill/>
        <a:ln w="282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CAF38-3ECD-4E03-BEE0-3C1028571BC9}">
      <dsp:nvSpPr>
        <dsp:cNvPr id="0" name=""/>
        <dsp:cNvSpPr/>
      </dsp:nvSpPr>
      <dsp:spPr>
        <a:xfrm>
          <a:off x="2595699" y="3101"/>
          <a:ext cx="1925355" cy="12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1872C6-9B5F-44C4-AF8D-8C1155CC5E59}">
      <dsp:nvSpPr>
        <dsp:cNvPr id="0" name=""/>
        <dsp:cNvSpPr/>
      </dsp:nvSpPr>
      <dsp:spPr>
        <a:xfrm>
          <a:off x="2809627" y="206333"/>
          <a:ext cx="1925355" cy="1222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Изомерия триглицеридов</a:t>
          </a:r>
        </a:p>
      </dsp:txBody>
      <dsp:txXfrm>
        <a:off x="2845436" y="242142"/>
        <a:ext cx="1853737" cy="1150982"/>
      </dsp:txXfrm>
    </dsp:sp>
    <dsp:sp modelId="{463FF627-7200-448B-A0D3-7E73189DE480}">
      <dsp:nvSpPr>
        <dsp:cNvPr id="0" name=""/>
        <dsp:cNvSpPr/>
      </dsp:nvSpPr>
      <dsp:spPr>
        <a:xfrm>
          <a:off x="830789" y="1785659"/>
          <a:ext cx="1925355" cy="12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92563-5846-4EC9-9E73-7B6E110B420D}">
      <dsp:nvSpPr>
        <dsp:cNvPr id="0" name=""/>
        <dsp:cNvSpPr/>
      </dsp:nvSpPr>
      <dsp:spPr>
        <a:xfrm>
          <a:off x="1044718" y="1988891"/>
          <a:ext cx="1925355" cy="1222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Структурная </a:t>
          </a:r>
        </a:p>
      </dsp:txBody>
      <dsp:txXfrm>
        <a:off x="1080527" y="2024700"/>
        <a:ext cx="1853737" cy="1150982"/>
      </dsp:txXfrm>
    </dsp:sp>
    <dsp:sp modelId="{349868ED-0B06-4BE7-8C82-20B4613523AF}">
      <dsp:nvSpPr>
        <dsp:cNvPr id="0" name=""/>
        <dsp:cNvSpPr/>
      </dsp:nvSpPr>
      <dsp:spPr>
        <a:xfrm>
          <a:off x="830789" y="3568217"/>
          <a:ext cx="1925355" cy="12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3B17C-4B8A-42E9-BFC4-0E9724B2BE8F}">
      <dsp:nvSpPr>
        <dsp:cNvPr id="0" name=""/>
        <dsp:cNvSpPr/>
      </dsp:nvSpPr>
      <dsp:spPr>
        <a:xfrm>
          <a:off x="1044718" y="3771449"/>
          <a:ext cx="1925355" cy="1222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Перестановка </a:t>
          </a:r>
          <a:r>
            <a:rPr kumimoji="0" lang="ru-RU" altLang="ru-RU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ацильных</a:t>
          </a:r>
          <a:r>
            <a:rPr kumimoji="0" lang="ru-RU" altLang="ru-RU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 группировок в смешанных триглицеридах</a:t>
          </a:r>
        </a:p>
      </dsp:txBody>
      <dsp:txXfrm>
        <a:off x="1080527" y="3807258"/>
        <a:ext cx="1853737" cy="1150982"/>
      </dsp:txXfrm>
    </dsp:sp>
    <dsp:sp modelId="{CEDC1E84-F2D9-433B-88D3-C38F3972B968}">
      <dsp:nvSpPr>
        <dsp:cNvPr id="0" name=""/>
        <dsp:cNvSpPr/>
      </dsp:nvSpPr>
      <dsp:spPr>
        <a:xfrm>
          <a:off x="4360608" y="1785659"/>
          <a:ext cx="1925355" cy="12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2F5CE-F1DE-4DC5-BBAD-BF802E7DC4CD}">
      <dsp:nvSpPr>
        <dsp:cNvPr id="0" name=""/>
        <dsp:cNvSpPr/>
      </dsp:nvSpPr>
      <dsp:spPr>
        <a:xfrm>
          <a:off x="4574536" y="1988891"/>
          <a:ext cx="1925355" cy="1222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Пространственная</a:t>
          </a:r>
        </a:p>
      </dsp:txBody>
      <dsp:txXfrm>
        <a:off x="4610345" y="2024700"/>
        <a:ext cx="1853737" cy="1150982"/>
      </dsp:txXfrm>
    </dsp:sp>
    <dsp:sp modelId="{7A633FF8-5037-4141-AC85-ACAEC12FA5A8}">
      <dsp:nvSpPr>
        <dsp:cNvPr id="0" name=""/>
        <dsp:cNvSpPr/>
      </dsp:nvSpPr>
      <dsp:spPr>
        <a:xfrm>
          <a:off x="3184002" y="3568217"/>
          <a:ext cx="1925355" cy="12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8E33A-537C-40B0-8817-A8E71565F52B}">
      <dsp:nvSpPr>
        <dsp:cNvPr id="0" name=""/>
        <dsp:cNvSpPr/>
      </dsp:nvSpPr>
      <dsp:spPr>
        <a:xfrm>
          <a:off x="3397930" y="3771449"/>
          <a:ext cx="1925355" cy="1222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Оптическая</a:t>
          </a:r>
          <a:r>
            <a:rPr kumimoji="0" lang="ru-RU" altLang="ru-RU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 </a:t>
          </a:r>
        </a:p>
      </dsp:txBody>
      <dsp:txXfrm>
        <a:off x="3433739" y="3807258"/>
        <a:ext cx="1853737" cy="1150982"/>
      </dsp:txXfrm>
    </dsp:sp>
    <dsp:sp modelId="{939B27E1-D356-42D0-99C1-74A10EAC03D8}">
      <dsp:nvSpPr>
        <dsp:cNvPr id="0" name=""/>
        <dsp:cNvSpPr/>
      </dsp:nvSpPr>
      <dsp:spPr>
        <a:xfrm>
          <a:off x="5537214" y="3568217"/>
          <a:ext cx="1925355" cy="12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1C5A0-31EF-483D-BE3F-8492B02E86D6}">
      <dsp:nvSpPr>
        <dsp:cNvPr id="0" name=""/>
        <dsp:cNvSpPr/>
      </dsp:nvSpPr>
      <dsp:spPr>
        <a:xfrm>
          <a:off x="5751142" y="3771449"/>
          <a:ext cx="1925355" cy="1222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Геометрическая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rPr>
            <a:t> цис –конфигурация высших кислот</a:t>
          </a:r>
        </a:p>
      </dsp:txBody>
      <dsp:txXfrm>
        <a:off x="5786951" y="3807258"/>
        <a:ext cx="1853737" cy="1150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E60F5-8702-4425-9D7A-6E129E1E8AE1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282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4DDD2-681B-47CD-9883-4DD67970662B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82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D5701-1C63-4EB6-870C-5A51A49299E1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3600000" algn="r" rotWithShape="0">
            <a:srgbClr val="000000">
              <a:alpha val="3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648CCC-183D-431C-A834-7B5CE16FF110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Химические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превращения</a:t>
          </a:r>
        </a:p>
      </dsp:txBody>
      <dsp:txXfrm>
        <a:off x="2958198" y="337221"/>
        <a:ext cx="2614981" cy="1623637"/>
      </dsp:txXfrm>
    </dsp:sp>
    <dsp:sp modelId="{F715B093-F46F-4665-9F1F-E28F890E5D7D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3600000" algn="r" rotWithShape="0">
            <a:srgbClr val="000000">
              <a:alpha val="3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21DFA3-DB6D-43A1-BAD3-730D7CB61C71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1. По эфирной связи</a:t>
          </a:r>
        </a:p>
      </dsp:txBody>
      <dsp:txXfrm>
        <a:off x="1298415" y="2851793"/>
        <a:ext cx="2614981" cy="1623637"/>
      </dsp:txXfrm>
    </dsp:sp>
    <dsp:sp modelId="{26AE64DA-AB3D-4A8E-B47F-30644E44C7AF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3600000" algn="r" rotWithShape="0">
            <a:srgbClr val="000000">
              <a:alpha val="3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CC3EAC8-DDBC-40AA-B16F-38A84FC05D5D}">
      <dsp:nvSpPr>
        <dsp:cNvPr id="0" name=""/>
        <dsp:cNvSpPr/>
      </dsp:nvSpPr>
      <dsp:spPr>
        <a:xfrm>
          <a:off x="4567468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2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 smtClean="0">
              <a:ln/>
              <a:effectLst/>
              <a:latin typeface="Times New Roman" pitchFamily="18" charset="0"/>
              <a:cs typeface="Arial" pitchFamily="34" charset="0"/>
            </a:rPr>
            <a:t>2. По двойной связи </a:t>
          </a:r>
        </a:p>
      </dsp:txBody>
      <dsp:txXfrm>
        <a:off x="4617982" y="2851793"/>
        <a:ext cx="2614981" cy="1623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8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Липиды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25144"/>
            <a:ext cx="8352928" cy="533400"/>
          </a:xfrm>
        </p:spPr>
        <p:txBody>
          <a:bodyPr>
            <a:noAutofit/>
          </a:bodyPr>
          <a:lstStyle/>
          <a:p>
            <a:r>
              <a:rPr lang="ru-RU" sz="1800" dirty="0" smtClean="0"/>
              <a:t>Презентацию подготовила:</a:t>
            </a:r>
          </a:p>
          <a:p>
            <a:r>
              <a:rPr lang="ru-RU" sz="1800" dirty="0" smtClean="0"/>
              <a:t>Хасанова Лилия ученица 10 «А» класса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381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Физические свойства липидов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Липидами </a:t>
            </a:r>
            <a:r>
              <a:rPr lang="ru-RU" dirty="0"/>
              <a:t>называют жиры и жироподобные вещества (липоиды) животного и растительного происхождения.</a:t>
            </a:r>
          </a:p>
          <a:p>
            <a:endParaRPr lang="ru-RU" dirty="0"/>
          </a:p>
          <a:p>
            <a:r>
              <a:rPr lang="ru-RU" dirty="0"/>
              <a:t>В чистом виде жиры бесцветны, не имеют запаха, вкуса. Запах, вкус и окраска природных жиров обусловлены содержанием в них различных примесей.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Жиры </a:t>
            </a:r>
            <a:r>
              <a:rPr lang="ru-RU" dirty="0"/>
              <a:t>легче воды.</a:t>
            </a:r>
          </a:p>
          <a:p>
            <a:endParaRPr lang="ru-RU" dirty="0"/>
          </a:p>
          <a:p>
            <a:r>
              <a:rPr lang="ru-RU" dirty="0"/>
              <a:t>Жиры нерастворимы в воде, но они могут образовывать с ней эмульсии. При взбалтывании жидкого жира с водой образуется эмульсия нестойкая, которая со временем расслаивается по удельному весу жидкости (жир всплывает над водой). 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50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Глицерин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88840"/>
            <a:ext cx="4171429" cy="401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67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Изомерия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81588166"/>
              </p:ext>
            </p:extLst>
          </p:nvPr>
        </p:nvGraphicFramePr>
        <p:xfrm>
          <a:off x="457200" y="1600200"/>
          <a:ext cx="8507288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417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Структурная </a:t>
            </a:r>
            <a:r>
              <a:rPr lang="ru-RU" dirty="0" smtClean="0"/>
              <a:t>изомерия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Пальмитостеаролеин</a:t>
            </a:r>
            <a:endParaRPr lang="ru-RU" dirty="0"/>
          </a:p>
          <a:p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095500"/>
            <a:ext cx="7989887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2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</a:t>
            </a:r>
            <a:r>
              <a:rPr lang="ru-RU" dirty="0" err="1" smtClean="0"/>
              <a:t>альмитоленостеарин</a:t>
            </a:r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866770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641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Оптическая </a:t>
            </a:r>
            <a:r>
              <a:rPr lang="ru-RU" dirty="0" smtClean="0"/>
              <a:t>изомерия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62466"/>
              </p:ext>
            </p:extLst>
          </p:nvPr>
        </p:nvGraphicFramePr>
        <p:xfrm>
          <a:off x="467544" y="1700808"/>
          <a:ext cx="8136904" cy="4885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ChemSketch" r:id="rId3" imgW="2212848" imgH="1328928" progId="ACD.ChemSketch.20">
                  <p:embed/>
                </p:oleObj>
              </mc:Choice>
              <mc:Fallback>
                <p:oleObj name="ChemSketch" r:id="rId3" imgW="2212848" imgH="1328928" progId="ACD.ChemSketch.2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00808"/>
                        <a:ext cx="8136904" cy="48856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659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Цис</a:t>
            </a:r>
            <a:r>
              <a:rPr lang="ru-RU" dirty="0"/>
              <a:t>-транс </a:t>
            </a:r>
            <a:r>
              <a:rPr lang="ru-RU" dirty="0" smtClean="0"/>
              <a:t>изомерия</a:t>
            </a:r>
            <a:endParaRPr lang="ru-RU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83556"/>
            <a:ext cx="8791205" cy="1788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6973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Химические свойства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684890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1594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Реакции идущие по эфирной </a:t>
            </a:r>
            <a:r>
              <a:rPr lang="ru-RU" sz="4000" dirty="0" smtClean="0"/>
              <a:t>связи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Гидролиз </a:t>
            </a:r>
            <a:r>
              <a:rPr lang="ru-RU" sz="2800" dirty="0"/>
              <a:t>(омыление) 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0825" y="3284538"/>
          <a:ext cx="8893175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ChemSketch" r:id="rId3" imgW="5788152" imgH="1042416" progId="ACD.ChemSketch.20">
                  <p:embed/>
                </p:oleObj>
              </mc:Choice>
              <mc:Fallback>
                <p:oleObj name="ChemSketch" r:id="rId3" imgW="5788152" imgH="1042416" progId="ACD.ChemSketch.2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284538"/>
                        <a:ext cx="8893175" cy="160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8595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Реакции идущие по двойной </a:t>
            </a:r>
            <a:r>
              <a:rPr lang="ru-RU" sz="4000" dirty="0" smtClean="0"/>
              <a:t>связи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Восстановление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Гидрогенизация </a:t>
            </a:r>
            <a:r>
              <a:rPr lang="ru-RU" dirty="0"/>
              <a:t>жиров (</a:t>
            </a:r>
            <a:r>
              <a:rPr lang="ru-RU" dirty="0" smtClean="0"/>
              <a:t>гидрирование)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Ленолевая</a:t>
            </a:r>
            <a:r>
              <a:rPr lang="ru-RU" dirty="0" smtClean="0"/>
              <a:t>  кислота                         Стеариновая </a:t>
            </a:r>
            <a:r>
              <a:rPr lang="ru-RU" dirty="0"/>
              <a:t>кислота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09120"/>
            <a:ext cx="8037513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1509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24428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err="1"/>
              <a:t>Липи́ды</a:t>
            </a:r>
            <a:r>
              <a:rPr lang="ru-RU" sz="2400" dirty="0"/>
              <a:t> (от </a:t>
            </a:r>
            <a:r>
              <a:rPr lang="ru-RU" sz="2400" dirty="0" smtClean="0"/>
              <a:t>греч. жир</a:t>
            </a:r>
            <a:r>
              <a:rPr lang="ru-RU" sz="2400" dirty="0"/>
              <a:t>) — обширная группа природных органических соединений, нерастворимые в воде               маслянистые </a:t>
            </a:r>
            <a:r>
              <a:rPr lang="ru-RU" sz="2400" dirty="0" smtClean="0"/>
              <a:t>вещества,включающая </a:t>
            </a:r>
            <a:r>
              <a:rPr lang="ru-RU" sz="2400" dirty="0"/>
              <a:t>жиры и жироподобные вещества. 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88840"/>
            <a:ext cx="3802022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966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Окисление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dirty="0" err="1"/>
              <a:t>Озонолиз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0" y="3068638"/>
          <a:ext cx="9144000" cy="277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ChemSketch" r:id="rId3" imgW="5495544" imgH="1670304" progId="ACD.ChemSketch.20">
                  <p:embed/>
                </p:oleObj>
              </mc:Choice>
              <mc:Fallback>
                <p:oleObj name="ChemSketch" r:id="rId3" imgW="5495544" imgH="1670304" progId="ACD.ChemSketch.2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68638"/>
                        <a:ext cx="9144000" cy="277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7423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Окисление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Б) Окисление </a:t>
            </a:r>
            <a:r>
              <a:rPr lang="ru-RU" dirty="0"/>
              <a:t>в мягких </a:t>
            </a:r>
            <a:r>
              <a:rPr lang="ru-RU" dirty="0" smtClean="0"/>
              <a:t>условиях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В) Окисление </a:t>
            </a:r>
            <a:r>
              <a:rPr lang="ru-RU" dirty="0"/>
              <a:t>в жёстких условиях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579439"/>
              </p:ext>
            </p:extLst>
          </p:nvPr>
        </p:nvGraphicFramePr>
        <p:xfrm>
          <a:off x="611560" y="2276872"/>
          <a:ext cx="7921625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ChemSketch" r:id="rId3" imgW="4123944" imgH="704088" progId="ACD.ChemSketch.20">
                  <p:embed/>
                </p:oleObj>
              </mc:Choice>
              <mc:Fallback>
                <p:oleObj name="ChemSketch" r:id="rId3" imgW="4123944" imgH="704088" progId="ACD.ChemSketch.2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276872"/>
                        <a:ext cx="7921625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643884"/>
              </p:ext>
            </p:extLst>
          </p:nvPr>
        </p:nvGraphicFramePr>
        <p:xfrm>
          <a:off x="251520" y="4509120"/>
          <a:ext cx="8604448" cy="712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ChemSketch" r:id="rId5" imgW="6031992" imgH="499872" progId="ACD.ChemSketch.20">
                  <p:embed/>
                </p:oleObj>
              </mc:Choice>
              <mc:Fallback>
                <p:oleObj name="ChemSketch" r:id="rId5" imgW="6031992" imgH="499872" progId="ACD.ChemSketch.20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509120"/>
                        <a:ext cx="8604448" cy="7125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1346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/>
              <a:t>Функции липидов в организме</a:t>
            </a:r>
            <a:r>
              <a:rPr lang="ru-RU" sz="3100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5373216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schemeClr val="accent1"/>
                </a:solidFill>
              </a:rPr>
              <a:t>Энергетическая </a:t>
            </a:r>
            <a:r>
              <a:rPr lang="ru-RU" dirty="0"/>
              <a:t>– наряду с углеводами являются основным энергетическим топливом клетки. При сжигании 1 г липидов выделяется 38,9 кДж (или 9,3 ккал).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schemeClr val="accent1"/>
                </a:solidFill>
              </a:rPr>
              <a:t>Структурная</a:t>
            </a:r>
            <a:r>
              <a:rPr lang="ru-RU" dirty="0"/>
              <a:t> – липиды (фосфолипиды, гликолипиды) вместе с белками входят в состав биологических мембран.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/>
                </a:solidFill>
              </a:rPr>
              <a:t>Защитная</a:t>
            </a:r>
            <a:r>
              <a:rPr lang="ru-RU" dirty="0" smtClean="0"/>
              <a:t> </a:t>
            </a:r>
            <a:r>
              <a:rPr lang="ru-RU" dirty="0"/>
              <a:t>– функция механической защиты, роль которой выполняет подкожная жировая клетчатка.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schemeClr val="accent1"/>
                </a:solidFill>
              </a:rPr>
              <a:t>Терморегуляторная</a:t>
            </a:r>
            <a:r>
              <a:rPr lang="ru-RU" dirty="0"/>
              <a:t> – реализация этой функции осуществляется благодаря двум аспектам: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</a:t>
            </a:r>
            <a:r>
              <a:rPr lang="ru-RU" dirty="0"/>
              <a:t>) жир плохо проводит тепло, поэтому является теплоизолятором;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dirty="0"/>
              <a:t>) при охлаждении организма на генерирование тепла за счёт выделения энергии расходуются липиды.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schemeClr val="accent1"/>
                </a:solidFill>
              </a:rPr>
              <a:t>Регуляторная</a:t>
            </a:r>
            <a:r>
              <a:rPr lang="ru-RU" dirty="0"/>
              <a:t> – ряд гормонов (половые, гормоны коры надпочечников) являются производными липидов.</a:t>
            </a:r>
          </a:p>
          <a:p>
            <a:pPr marL="0" indent="0">
              <a:buNone/>
            </a:pPr>
            <a:r>
              <a:rPr lang="ru-RU" dirty="0" smtClean="0"/>
              <a:t>Липиды </a:t>
            </a:r>
            <a:r>
              <a:rPr lang="ru-RU" dirty="0"/>
              <a:t>выполняют </a:t>
            </a:r>
            <a:r>
              <a:rPr lang="ru-RU" dirty="0">
                <a:solidFill>
                  <a:schemeClr val="accent1"/>
                </a:solidFill>
              </a:rPr>
              <a:t>функцию естественных растворителей</a:t>
            </a:r>
            <a:r>
              <a:rPr lang="ru-RU" dirty="0"/>
              <a:t>. Они обеспечивают всасывание в кишечнике незаменимых жирных кислот и жирорастворимых витаминов.</a:t>
            </a:r>
          </a:p>
        </p:txBody>
      </p:sp>
    </p:spTree>
    <p:extLst>
      <p:ext uri="{BB962C8B-B14F-4D97-AF65-F5344CB8AC3E}">
        <p14:creationId xmlns:p14="http://schemas.microsoft.com/office/powerpoint/2010/main" val="140062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</a:t>
            </a:r>
            <a:endParaRPr lang="ru-RU" dirty="0"/>
          </a:p>
        </p:txBody>
      </p:sp>
      <p:pic>
        <p:nvPicPr>
          <p:cNvPr id="6" name="Объект 5" descr="http://bioximia.narod.ru/olderfiles/1/11000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8" y="1529468"/>
            <a:ext cx="8627886" cy="5301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491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Омыление</a:t>
            </a:r>
            <a:endParaRPr lang="ru-RU" dirty="0"/>
          </a:p>
        </p:txBody>
      </p:sp>
      <p:pic>
        <p:nvPicPr>
          <p:cNvPr id="5" name="Объект 4" descr="http://bioximia.narod.ru/olderfiles/1/110007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556792"/>
            <a:ext cx="8807537" cy="504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089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Простые </a:t>
            </a:r>
            <a:r>
              <a:rPr lang="ru-RU" dirty="0" smtClean="0"/>
              <a:t>липиды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К </a:t>
            </a:r>
            <a:r>
              <a:rPr lang="ru-RU" dirty="0"/>
              <a:t>этой группе относятся вещества, представляющие собой сложные эфиры спиртов и высших жирных кислот</a:t>
            </a:r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Из спиртов в составе липидов имеются: глицерин,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олеиловый</a:t>
            </a:r>
            <a:r>
              <a:rPr lang="ru-RU" dirty="0" smtClean="0"/>
              <a:t> спирт (</a:t>
            </a:r>
            <a:r>
              <a:rPr lang="en-US" dirty="0" smtClean="0"/>
              <a:t>Me(CH2)7CH=CH(CH2)8OH </a:t>
            </a:r>
            <a:r>
              <a:rPr lang="ru-RU" dirty="0" smtClean="0"/>
              <a:t>цис-октадецен-9-ол-1) </a:t>
            </a:r>
          </a:p>
          <a:p>
            <a:pPr marL="0" indent="0">
              <a:buNone/>
            </a:pPr>
            <a:r>
              <a:rPr lang="ru-RU" dirty="0" smtClean="0"/>
              <a:t>циклический </a:t>
            </a:r>
            <a:r>
              <a:rPr lang="ru-RU" dirty="0"/>
              <a:t>спирт – </a:t>
            </a:r>
            <a:r>
              <a:rPr lang="ru-RU" dirty="0" smtClean="0"/>
              <a:t>холестерин(</a:t>
            </a:r>
            <a:r>
              <a:rPr lang="en-US" dirty="0" smtClean="0"/>
              <a:t>C27H46O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9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Нейтральные липиды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</a:t>
            </a:r>
            <a:r>
              <a:rPr lang="ru-RU" dirty="0" smtClean="0"/>
              <a:t>ейтральные липиды </a:t>
            </a:r>
            <a:r>
              <a:rPr lang="ru-RU" dirty="0"/>
              <a:t>—сложные эфиры высших жирных кислот  и трехатомного спирта </a:t>
            </a:r>
            <a:r>
              <a:rPr lang="ru-RU" dirty="0" err="1" smtClean="0"/>
              <a:t>глицерола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Могут образоваться: </a:t>
            </a:r>
            <a:r>
              <a:rPr lang="ru-RU" dirty="0" err="1"/>
              <a:t>моноглицеролы</a:t>
            </a:r>
            <a:r>
              <a:rPr lang="ru-RU" dirty="0"/>
              <a:t>, </a:t>
            </a:r>
            <a:r>
              <a:rPr lang="ru-RU" dirty="0" err="1"/>
              <a:t>диглицеролы</a:t>
            </a:r>
            <a:r>
              <a:rPr lang="ru-RU" dirty="0"/>
              <a:t> и </a:t>
            </a:r>
            <a:r>
              <a:rPr lang="ru-RU" dirty="0" err="1"/>
              <a:t>триглицеролы</a:t>
            </a:r>
            <a:r>
              <a:rPr lang="ru-RU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45" y="3212471"/>
            <a:ext cx="2451100" cy="167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343" y="3068960"/>
            <a:ext cx="2827137" cy="17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96" y="4838377"/>
            <a:ext cx="4389437" cy="1895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785684"/>
            <a:ext cx="3482063" cy="177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869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Воска – сложные эфиры высших жирных кислот и высших одноатомных или двухатомных спиртов с числом углеродных атомов от 16 до 22. Их общие формулы можно представить </a:t>
            </a:r>
            <a:r>
              <a:rPr lang="ru-RU" dirty="0" smtClean="0"/>
              <a:t>так (</a:t>
            </a:r>
            <a:r>
              <a:rPr lang="en-US" dirty="0" smtClean="0"/>
              <a:t>R-</a:t>
            </a:r>
            <a:r>
              <a:rPr lang="ru-RU" dirty="0"/>
              <a:t>обозначение для любого вещества, от слова </a:t>
            </a:r>
            <a:r>
              <a:rPr lang="ru-RU" dirty="0" smtClean="0"/>
              <a:t>«реактив»):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50" y="3429000"/>
            <a:ext cx="8609013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45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Сложные </a:t>
            </a:r>
            <a:r>
              <a:rPr lang="ru-RU" dirty="0" smtClean="0"/>
              <a:t>липиды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Сложные </a:t>
            </a:r>
            <a:r>
              <a:rPr lang="ru-RU" sz="2400" dirty="0"/>
              <a:t>липиды — липиды, включающие в свою структуру помимо углерода(С), водорода(H) и кислорода(О) другие химические элементы. Чаще всего: фосфор(Р), серу(S), азот(N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класс сложные липиды входят три группы соединений</a:t>
            </a:r>
            <a:r>
              <a:rPr lang="ru-RU" dirty="0" smtClean="0"/>
              <a:t>:</a:t>
            </a:r>
          </a:p>
          <a:p>
            <a:r>
              <a:rPr lang="ru-RU" dirty="0" smtClean="0"/>
              <a:t> фосфолипиды </a:t>
            </a:r>
          </a:p>
          <a:p>
            <a:r>
              <a:rPr lang="ru-RU" dirty="0" smtClean="0"/>
              <a:t>гликолипиды </a:t>
            </a:r>
          </a:p>
          <a:p>
            <a:r>
              <a:rPr lang="ru-RU" dirty="0" err="1" smtClean="0"/>
              <a:t>сульфолипиды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51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Неомыляемые</a:t>
            </a:r>
            <a:r>
              <a:rPr lang="ru-RU" dirty="0"/>
              <a:t> </a:t>
            </a:r>
            <a:r>
              <a:rPr lang="ru-RU" dirty="0" smtClean="0"/>
              <a:t>липиды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Неомыляемые</a:t>
            </a:r>
            <a:r>
              <a:rPr lang="ru-RU" dirty="0" smtClean="0"/>
              <a:t> </a:t>
            </a:r>
            <a:r>
              <a:rPr lang="ru-RU" dirty="0"/>
              <a:t>липиды не </a:t>
            </a:r>
            <a:r>
              <a:rPr lang="ru-RU" dirty="0" err="1"/>
              <a:t>гидролизуются</a:t>
            </a:r>
            <a:r>
              <a:rPr lang="ru-RU" dirty="0"/>
              <a:t> щелочью с освобождением жирных кислот. Известны два основных типа </a:t>
            </a:r>
            <a:r>
              <a:rPr lang="ru-RU" dirty="0" err="1"/>
              <a:t>неомыляемых</a:t>
            </a:r>
            <a:r>
              <a:rPr lang="ru-RU" dirty="0"/>
              <a:t> липидов – </a:t>
            </a:r>
            <a:r>
              <a:rPr lang="ru-RU" dirty="0">
                <a:solidFill>
                  <a:schemeClr val="accent1"/>
                </a:solidFill>
              </a:rPr>
              <a:t>высшие спирты и высшие углеводороды.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/>
                </a:solidFill>
              </a:rPr>
              <a:t>К </a:t>
            </a:r>
            <a:r>
              <a:rPr lang="ru-RU" dirty="0">
                <a:solidFill>
                  <a:schemeClr val="accent1"/>
                </a:solidFill>
              </a:rPr>
              <a:t>высшим спиртам относятся </a:t>
            </a:r>
            <a:r>
              <a:rPr lang="ru-RU" dirty="0"/>
              <a:t>холестерин и жирорастворимые витамины – А, D, E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/>
                </a:solidFill>
              </a:rPr>
              <a:t>Высшие углеводороды </a:t>
            </a:r>
            <a:r>
              <a:rPr lang="ru-RU" dirty="0"/>
              <a:t>– производные </a:t>
            </a:r>
            <a:r>
              <a:rPr lang="ru-RU" dirty="0" smtClean="0"/>
              <a:t>изопрена(2-метилбутадиен-1,3 </a:t>
            </a:r>
            <a:r>
              <a:rPr lang="en-US" dirty="0" smtClean="0"/>
              <a:t>C5H8 </a:t>
            </a:r>
            <a:r>
              <a:rPr lang="ru-RU" dirty="0" smtClean="0"/>
              <a:t>или </a:t>
            </a:r>
            <a:r>
              <a:rPr lang="en-US" dirty="0" smtClean="0"/>
              <a:t>CH2=C(CH3)CH=CH2 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16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Decatur</Template>
  <TotalTime>93</TotalTime>
  <Words>529</Words>
  <Application>Microsoft Office PowerPoint</Application>
  <PresentationFormat>Экран (4:3)</PresentationFormat>
  <Paragraphs>83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Decatur</vt:lpstr>
      <vt:lpstr>ChemSketch</vt:lpstr>
      <vt:lpstr>Липиды</vt:lpstr>
      <vt:lpstr>Определение</vt:lpstr>
      <vt:lpstr>Классификация</vt:lpstr>
      <vt:lpstr>Омыление</vt:lpstr>
      <vt:lpstr>Простые липиды</vt:lpstr>
      <vt:lpstr>Нейтральные липиды </vt:lpstr>
      <vt:lpstr>Воска</vt:lpstr>
      <vt:lpstr>Сложные липиды</vt:lpstr>
      <vt:lpstr>Неомыляемые липиды</vt:lpstr>
      <vt:lpstr>Физические свойства липидов</vt:lpstr>
      <vt:lpstr>Глицерин</vt:lpstr>
      <vt:lpstr>Изомерия</vt:lpstr>
      <vt:lpstr>Структурная изомерия</vt:lpstr>
      <vt:lpstr>Пальмитоленостеарин</vt:lpstr>
      <vt:lpstr>Оптическая изомерия</vt:lpstr>
      <vt:lpstr>Цис-транс изомерия</vt:lpstr>
      <vt:lpstr>Химические свойства</vt:lpstr>
      <vt:lpstr>Реакции идущие по эфирной связи</vt:lpstr>
      <vt:lpstr>Реакции идущие по двойной связи</vt:lpstr>
      <vt:lpstr>Окисление</vt:lpstr>
      <vt:lpstr>Окисление</vt:lpstr>
      <vt:lpstr>Функции липидов в организме: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Липиды</dc:title>
  <dc:creator>1</dc:creator>
  <cp:lastModifiedBy>1</cp:lastModifiedBy>
  <cp:revision>11</cp:revision>
  <dcterms:created xsi:type="dcterms:W3CDTF">2014-12-14T01:43:08Z</dcterms:created>
  <dcterms:modified xsi:type="dcterms:W3CDTF">2014-12-15T13:33:17Z</dcterms:modified>
</cp:coreProperties>
</file>