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Учитель\Desktop\Л.Н\методические материалы\Биология\5 кл\Уроки\265px-Diversity_of_plants_image_version_3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4143404" cy="6160382"/>
          </a:xfrm>
          <a:prstGeom prst="rect">
            <a:avLst/>
          </a:prstGeom>
          <a:noFill/>
        </p:spPr>
      </p:pic>
      <p:pic>
        <p:nvPicPr>
          <p:cNvPr id="1027" name="Picture 3" descr="C:\Users\Учитель\Desktop\Л.Н\методические материалы\Биология\5 кл\Уроки\425px-Haeckel_Siphonea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14290"/>
            <a:ext cx="4359030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429124" y="1600200"/>
            <a:ext cx="4257676" cy="4525963"/>
          </a:xfrm>
          <a:solidFill>
            <a:srgbClr val="00B0F0">
              <a:alpha val="18000"/>
            </a:srgbClr>
          </a:solidFill>
        </p:spPr>
        <p:txBody>
          <a:bodyPr>
            <a:normAutofit/>
          </a:bodyPr>
          <a:lstStyle/>
          <a:p>
            <a:r>
              <a:rPr lang="ru-RU" sz="4800" dirty="0" smtClean="0"/>
              <a:t>Совещаемся в группах и выбираем цель</a:t>
            </a:r>
            <a:endParaRPr lang="ru-RU" sz="48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0034" y="285728"/>
            <a:ext cx="8229600" cy="1143000"/>
          </a:xfrm>
          <a:prstGeom prst="rect">
            <a:avLst/>
          </a:prstGeom>
          <a:solidFill>
            <a:srgbClr val="FFC000">
              <a:alpha val="66000"/>
            </a:srgb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урока:</a:t>
            </a:r>
            <a:r>
              <a:rPr kumimoji="0" lang="ru-RU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Растения-автотрофы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3" descr="C:\Users\Учитель\Desktop\Л.Н\аттестация\курсы\Презентация\goal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2000232" cy="1384161"/>
          </a:xfrm>
          <a:prstGeom prst="rect">
            <a:avLst/>
          </a:prstGeom>
          <a:noFill/>
        </p:spPr>
      </p:pic>
      <p:pic>
        <p:nvPicPr>
          <p:cNvPr id="10" name="Picture 2" descr="C:\Users\Учитель\Desktop\Л.Н\аттестация\курсы\Презентация\K_celi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1714488"/>
            <a:ext cx="3643338" cy="4500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429124" y="1600200"/>
            <a:ext cx="4257676" cy="4525963"/>
          </a:xfrm>
          <a:solidFill>
            <a:srgbClr val="00B050">
              <a:alpha val="18000"/>
            </a:srgbClr>
          </a:solidFill>
        </p:spPr>
        <p:txBody>
          <a:bodyPr>
            <a:normAutofit/>
          </a:bodyPr>
          <a:lstStyle/>
          <a:p>
            <a:r>
              <a:rPr lang="ru-RU" sz="4800" dirty="0" smtClean="0"/>
              <a:t>Совещаемся в группах и выбираем задачи</a:t>
            </a:r>
            <a:endParaRPr lang="ru-RU" sz="48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00034" y="285728"/>
            <a:ext cx="8229600" cy="1143000"/>
          </a:xfrm>
          <a:prstGeom prst="rect">
            <a:avLst/>
          </a:prstGeom>
          <a:solidFill>
            <a:srgbClr val="FFC000">
              <a:alpha val="66000"/>
            </a:srgb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Тема урока:</a:t>
            </a:r>
            <a:r>
              <a:rPr kumimoji="0" lang="ru-RU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Растения-автотрофы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Picture 3" descr="C:\Users\Учитель\Desktop\Л.Н\аттестация\курсы\Презентация\goal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906" y="2610837"/>
            <a:ext cx="4279341" cy="2961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Хлоропласты в клетке</a:t>
            </a:r>
            <a:endParaRPr lang="ru-RU" dirty="0"/>
          </a:p>
        </p:txBody>
      </p:sp>
      <p:pic>
        <p:nvPicPr>
          <p:cNvPr id="2050" name="Picture 2" descr="C:\Users\Учитель\Desktop\Л.Н\методические материалы\Биология\5 кл\Уроки\Plagiomnium_affine_laminazellen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растения-автотрофы создают вещества</a:t>
            </a:r>
            <a:endParaRPr lang="ru-RU" dirty="0"/>
          </a:p>
        </p:txBody>
      </p:sp>
      <p:pic>
        <p:nvPicPr>
          <p:cNvPr id="4098" name="Picture 2" descr="C:\Users\Учитель\Desktop\Л.Н\методические материалы\Биология\5 кл\Уроки\image00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17015"/>
            <a:ext cx="5572164" cy="48086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Фотосинтез по всей Земле</a:t>
            </a:r>
            <a:endParaRPr lang="ru-RU" dirty="0"/>
          </a:p>
        </p:txBody>
      </p:sp>
      <p:pic>
        <p:nvPicPr>
          <p:cNvPr id="3074" name="Picture 2" descr="C:\Users\Учитель\Desktop\Л.Н\методические материалы\Биология\5 кл\Уроки\800px-Seawifs_global_biospher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36091" y="1600200"/>
            <a:ext cx="7071817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растений-автотрофов</a:t>
            </a:r>
            <a:endParaRPr lang="ru-RU" dirty="0"/>
          </a:p>
        </p:txBody>
      </p:sp>
      <p:pic>
        <p:nvPicPr>
          <p:cNvPr id="1026" name="Picture 2" descr="C:\Users\Учитель\Desktop\Л.Н\методические материалы\Биология\5 кл\Уроки\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37836"/>
            <a:ext cx="7143799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35</Words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Хлоропласты в клетке</vt:lpstr>
      <vt:lpstr>Как растения-автотрофы создают вещества</vt:lpstr>
      <vt:lpstr>Фотосинтез по всей Земле</vt:lpstr>
      <vt:lpstr>Значение растений-автотрофов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Баранчук-Червонный</cp:lastModifiedBy>
  <cp:revision>4</cp:revision>
  <dcterms:created xsi:type="dcterms:W3CDTF">2015-12-16T09:03:05Z</dcterms:created>
  <dcterms:modified xsi:type="dcterms:W3CDTF">2016-12-02T21:22:29Z</dcterms:modified>
</cp:coreProperties>
</file>