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8" r:id="rId13"/>
    <p:sldId id="269" r:id="rId14"/>
    <p:sldId id="270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928662" y="2285992"/>
            <a:ext cx="7429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Раннецветущие растения Сахалинской области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428625" y="357166"/>
            <a:ext cx="8286750" cy="621508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428596" y="5929330"/>
            <a:ext cx="8286779" cy="714380"/>
          </a:xfrm>
          <a:solidFill>
            <a:schemeClr val="bg1">
              <a:alpha val="67000"/>
            </a:schemeClr>
          </a:solidFill>
        </p:spPr>
        <p:txBody>
          <a:bodyPr>
            <a:noAutofit/>
          </a:bodyPr>
          <a:lstStyle>
            <a:lvl1pPr algn="ctr">
              <a:buNone/>
              <a:defRPr sz="40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ru-RU" dirty="0" smtClean="0"/>
              <a:t>вид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photo\live\Растения\растения\Фотографии в первом издании\233. Триллиум Чоноски\233. а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err="1" smtClean="0"/>
              <a:t>Триллиум</a:t>
            </a:r>
            <a:r>
              <a:rPr lang="ru-RU" dirty="0" smtClean="0"/>
              <a:t> </a:t>
            </a:r>
            <a:r>
              <a:rPr lang="ru-RU" dirty="0" err="1" smtClean="0"/>
              <a:t>Чоноски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photo\live\Растения\растения\Фотографии в первом издании\141. Арсеньевия гибкая\141.а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err="1" smtClean="0"/>
              <a:t>Ветровочник</a:t>
            </a:r>
            <a:r>
              <a:rPr lang="ru-RU" dirty="0" smtClean="0"/>
              <a:t> гибкий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photo\live\Растения\растения\Фотографии в первом издании\54. Белокопытник широкий\54.г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Белокопытник японский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:\photo\live\Растения\растения\Фотографии в первом издании\195. Связноплодник почколистный\195. б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err="1" smtClean="0"/>
              <a:t>Связноплодник</a:t>
            </a:r>
            <a:r>
              <a:rPr lang="ru-RU" dirty="0" smtClean="0"/>
              <a:t> </a:t>
            </a:r>
            <a:r>
              <a:rPr lang="ru-RU" dirty="0" err="1" smtClean="0"/>
              <a:t>почколистный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photo\live\Растения\растения\Фотографии в первом издании\139. Ветровочник слабый\139.а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err="1" smtClean="0"/>
              <a:t>Ветровочник</a:t>
            </a:r>
            <a:r>
              <a:rPr lang="ru-RU" dirty="0" smtClean="0"/>
              <a:t> слабый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photo\live\Растения\растения\Фотографии в первом издании\137. Адонис амурский\137.б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Адонис амурский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photo\live\Растения\растения\Фотографии в первом издании\194. Временнокрыльник камчатский\194. в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Белокрыльник камчатский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photo\live\Растения\растения\Фотографии в первом издании\108. Хохлатка сомнительная\108.а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Хохлатка сомнительная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photo\live\Растения\растения\Фотографии в первом издании\213. Гусиный лук Накаи\213. б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Гусиный лук жёлтый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photo\live\Растения\растения\Фотографии в первом издании\63. Мать–и–мачеха обыкновенная\63.г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Мать-и-мачеха обыкновенная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photo\live\Растения\растения\Фотографии в первом издании\143. Калужница дудчатая\143.а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err="1" smtClean="0"/>
              <a:t>Кулужница</a:t>
            </a:r>
            <a:r>
              <a:rPr lang="ru-RU" dirty="0" smtClean="0"/>
              <a:t> дудчатая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photo\live\Растения\растения\Фотографии в первом издании\140. Ветровочник Радде\140.б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err="1" smtClean="0"/>
              <a:t>Ветровочник</a:t>
            </a:r>
            <a:r>
              <a:rPr lang="ru-RU" dirty="0" smtClean="0"/>
              <a:t> Радде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photo\live\Растения\растения\Фотографии в первом издании\232. Триллиум камчатский\232. а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err="1" smtClean="0"/>
              <a:t>Триллиум</a:t>
            </a:r>
            <a:r>
              <a:rPr lang="ru-RU" dirty="0" smtClean="0"/>
              <a:t> камчатский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27</Words>
  <PresentationFormat>Экран (4:3)</PresentationFormat>
  <Paragraphs>13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Баранчук-Червонный</cp:lastModifiedBy>
  <cp:revision>5</cp:revision>
  <cp:lastPrinted>2015-01-17T01:00:05Z</cp:lastPrinted>
  <dcterms:created xsi:type="dcterms:W3CDTF">2015-01-15T12:57:12Z</dcterms:created>
  <dcterms:modified xsi:type="dcterms:W3CDTF">2015-01-17T01:02:15Z</dcterms:modified>
</cp:coreProperties>
</file>