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Л.Н\методические материалы\Биология\5 кл\Уроки\450px-Picea_abies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0684"/>
            <a:ext cx="3357586" cy="4476781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Л.Н\методические материалы\Биология\5 кл\Уроки\Malus_sylvestris_inflorescence,_Vosseslag,_Belg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Белокопытник японский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Астра </a:t>
            </a:r>
            <a:r>
              <a:rPr lang="ru-RU" dirty="0" err="1" smtClean="0"/>
              <a:t>Глена</a:t>
            </a:r>
            <a:endParaRPr lang="ru-RU" dirty="0"/>
          </a:p>
        </p:txBody>
      </p:sp>
      <p:pic>
        <p:nvPicPr>
          <p:cNvPr id="8194" name="Picture 2" descr="C:\Users\Учитель\Desktop\Л.Н\Личное\КОПИЯ С ДИСКА\Растения\растения\Фотографии в первом издании\54. Белокопытник широкий\54.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8196" name="Picture 4" descr="C:\Users\Учитель\Desktop\Л.Н\Личное\КОПИЯ С ДИСКА\Растения\растения\Фотографии в первом издании\46. Астра Глена\46.а,б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Пар. </a:t>
            </a:r>
            <a:r>
              <a:rPr lang="ru-RU" sz="4000" dirty="0" smtClean="0"/>
              <a:t>16, 17. </a:t>
            </a:r>
            <a:endParaRPr lang="ru-RU" sz="4000" dirty="0" smtClean="0"/>
          </a:p>
          <a:p>
            <a:r>
              <a:rPr lang="ru-RU" sz="4000" dirty="0" smtClean="0"/>
              <a:t>Вопросы на стр. </a:t>
            </a:r>
            <a:endParaRPr lang="ru-RU" sz="4000" dirty="0" smtClean="0"/>
          </a:p>
          <a:p>
            <a:r>
              <a:rPr lang="ru-RU" sz="4000" dirty="0" smtClean="0"/>
              <a:t>82</a:t>
            </a:r>
            <a:r>
              <a:rPr lang="ru-RU" sz="4000" dirty="0" smtClean="0"/>
              <a:t>: 1, 2</a:t>
            </a:r>
            <a:r>
              <a:rPr lang="ru-RU" sz="4000" dirty="0" smtClean="0"/>
              <a:t>, </a:t>
            </a:r>
            <a:r>
              <a:rPr lang="ru-RU" sz="4000" dirty="0" smtClean="0"/>
              <a:t>6; </a:t>
            </a:r>
          </a:p>
          <a:p>
            <a:r>
              <a:rPr lang="ru-RU" sz="4000" dirty="0" smtClean="0"/>
              <a:t>87: </a:t>
            </a:r>
            <a:r>
              <a:rPr lang="ru-RU" sz="4000" dirty="0" smtClean="0"/>
              <a:t>1, </a:t>
            </a:r>
            <a:r>
              <a:rPr lang="ru-RU" sz="4000" dirty="0" smtClean="0"/>
              <a:t>2, 8</a:t>
            </a:r>
            <a:endParaRPr lang="ru-RU" sz="4000" dirty="0"/>
          </a:p>
        </p:txBody>
      </p:sp>
      <p:pic>
        <p:nvPicPr>
          <p:cNvPr id="4098" name="Picture 2" descr="C:\Users\Учитель\Desktop\Л.Н\методические материалы\Биология\5 кл\Уроки\kjrtjhfjkk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3286148" cy="330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Задачи?</a:t>
            </a:r>
            <a:endParaRPr lang="ru-RU" dirty="0"/>
          </a:p>
        </p:txBody>
      </p:sp>
      <p:pic>
        <p:nvPicPr>
          <p:cNvPr id="3074" name="Picture 2" descr="C:\Users\Учитель\Desktop\Л.Н\аттестация\курсы\Презентация\K_c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46420"/>
            <a:ext cx="3500462" cy="4324318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Л.Н\аттестация\курсы\Презентация\go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000232" cy="138416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Семенные растения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Тема: </a:t>
            </a:r>
            <a:r>
              <a:rPr lang="ru-RU" dirty="0" smtClean="0"/>
              <a:t>Семенные 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Цель?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Учитель\Desktop\Л.Н\аттестация\курсы\Презентация\K_c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46420"/>
            <a:ext cx="3500462" cy="4324318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Л.Н\аттестация\курсы\Презентация\go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374616" cy="3027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Семя</a:t>
            </a:r>
            <a:endParaRPr lang="ru-RU" dirty="0"/>
          </a:p>
        </p:txBody>
      </p:sp>
      <p:pic>
        <p:nvPicPr>
          <p:cNvPr id="5122" name="Picture 2" descr="C:\Users\Учитель\Desktop\Л.Н\методические материалы\Биология\5 кл\Уроки\stroenieseme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0904" y="1957821"/>
            <a:ext cx="6141492" cy="3900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Разнообразие голосеменных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Хвойные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Саговниковые</a:t>
            </a:r>
            <a:endParaRPr lang="ru-RU" dirty="0"/>
          </a:p>
        </p:txBody>
      </p:sp>
      <p:pic>
        <p:nvPicPr>
          <p:cNvPr id="2050" name="Picture 2" descr="C:\Users\Учитель\Desktop\Л.Н\методические материалы\Биология\5 кл\Уроки\392px-Illustration_Abies_alba0_cle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2945" y="2259620"/>
            <a:ext cx="2541799" cy="3884024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Л.Н\методические материалы\Биология\5 кл\Уроки\449px-Cycas_inflorescenc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5004" y="2174875"/>
            <a:ext cx="2961817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Разнообразие голосеменных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Гинкговые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Гнетовые</a:t>
            </a:r>
            <a:endParaRPr lang="ru-RU" dirty="0"/>
          </a:p>
        </p:txBody>
      </p:sp>
      <p:pic>
        <p:nvPicPr>
          <p:cNvPr id="3074" name="Picture 2" descr="C:\Users\Учитель\Desktop\Л.Н\методические материалы\Биология\5 кл\Уроки\448px-Ginkgo_biloba_SZ13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09433"/>
            <a:ext cx="3000396" cy="4011690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Л.Н\методические материалы\Биология\5 кл\Уроки\Welwitschia-mirabilis-femal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60912" y="2721769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Разнообразие покрытосеменных</a:t>
            </a:r>
            <a:endParaRPr lang="ru-RU" dirty="0"/>
          </a:p>
        </p:txBody>
      </p:sp>
      <p:pic>
        <p:nvPicPr>
          <p:cNvPr id="4098" name="Picture 2" descr="C:\Users\Учитель\Desktop\Л.Н\методические материалы\Биология\5 кл\Уроки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273" t="18309" r="1818"/>
          <a:stretch>
            <a:fillRect/>
          </a:stretch>
        </p:blipFill>
        <p:spPr bwMode="auto">
          <a:xfrm>
            <a:off x="1000100" y="1357298"/>
            <a:ext cx="7143800" cy="481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Значение семенных растений</a:t>
            </a:r>
            <a:endParaRPr lang="ru-RU" dirty="0"/>
          </a:p>
        </p:txBody>
      </p:sp>
      <p:pic>
        <p:nvPicPr>
          <p:cNvPr id="6146" name="Picture 2" descr="C:\Users\Учитель\Desktop\Л.Н\методические материалы\Биология\5 кл\Уроки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309" r="5015"/>
          <a:stretch>
            <a:fillRect/>
          </a:stretch>
        </p:blipFill>
        <p:spPr bwMode="auto">
          <a:xfrm>
            <a:off x="857224" y="1643050"/>
            <a:ext cx="7566567" cy="488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Ель </a:t>
            </a:r>
            <a:r>
              <a:rPr lang="ru-RU" dirty="0" err="1" smtClean="0"/>
              <a:t>аянская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Пихта сахалинская</a:t>
            </a:r>
            <a:endParaRPr lang="ru-RU" dirty="0"/>
          </a:p>
        </p:txBody>
      </p:sp>
      <p:pic>
        <p:nvPicPr>
          <p:cNvPr id="7170" name="Picture 2" descr="C:\Users\Учитель\Desktop\Л.Н\Личное\КОПИЯ С ДИСКА\Растения\растения\Фотографии в первом издании\24. Ель аянская\24.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7171" name="Picture 3" descr="C:\Users\Учитель\Desktop\Л.Н\Личное\КОПИЯ С ДИСКА\Растения\растения\Фотографии в первом издании\21. Пихта сахалинская\21.в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</Words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Тема: Семенные растения</vt:lpstr>
      <vt:lpstr>Семя</vt:lpstr>
      <vt:lpstr>Разнообразие голосеменных</vt:lpstr>
      <vt:lpstr>Разнообразие голосеменных</vt:lpstr>
      <vt:lpstr>Разнообразие покрытосеменных</vt:lpstr>
      <vt:lpstr>Значение семенных растений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Баранчук-Червонный</cp:lastModifiedBy>
  <cp:revision>2</cp:revision>
  <dcterms:created xsi:type="dcterms:W3CDTF">2016-01-20T18:59:50Z</dcterms:created>
  <dcterms:modified xsi:type="dcterms:W3CDTF">2016-01-20T20:29:15Z</dcterms:modified>
</cp:coreProperties>
</file>