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Одуванчик лекарственный</a:t>
            </a:r>
            <a:endParaRPr lang="ru-RU" dirty="0"/>
          </a:p>
        </p:txBody>
      </p:sp>
      <p:pic>
        <p:nvPicPr>
          <p:cNvPr id="1026" name="Picture 2" descr="C:\Users\Учитель\Desktop\Л.Н\КОПИЯ С ДИСКА\Растения\растения\Фотографии в первом издании\61. Одуванчик лекарственный\61.б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цветка</a:t>
            </a:r>
            <a:endParaRPr lang="ru-RU" dirty="0"/>
          </a:p>
        </p:txBody>
      </p:sp>
      <p:pic>
        <p:nvPicPr>
          <p:cNvPr id="2050" name="Picture 2" descr="C:\Users\Учитель\Desktop\Л.Н\методические материалы\Биология\6 кл\cbd270d060bffcabe2bf27e18e8be70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Разнообразие соцветий</a:t>
            </a:r>
            <a:endParaRPr lang="ru-RU" dirty="0"/>
          </a:p>
        </p:txBody>
      </p:sp>
      <p:pic>
        <p:nvPicPr>
          <p:cNvPr id="3074" name="Picture 2" descr="C:\Users\Учитель\Desktop\Л.Н\методические материалы\Биология\6 кл\3.08-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51229"/>
            <a:ext cx="6643734" cy="50606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Иголки у ели – это маленькие (1…), которые имеют своё особое название – хвоя. Листья бывают простые и (2…). Например, у рябины (3…) лист, а у берёзы (4…). Одной из функций листа является (5…). </a:t>
            </a:r>
          </a:p>
          <a:p>
            <a:r>
              <a:rPr lang="ru-RU" dirty="0" smtClean="0"/>
              <a:t>Цветки растений состоят из (6…) и второстепенных частей. К главным частям цветка относятся (7…) и тычинки. Женскими органами цветка являются (8…), а мужскими (9…). У некоторых растений цветки собраны в (10…). Они бывают разные, например у ромашки оно называется (11…).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Одуванчик лекарственный</vt:lpstr>
      <vt:lpstr>Строение цветка</vt:lpstr>
      <vt:lpstr>Разнообразие соцветий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Одуванчик лекарственный</dc:title>
  <dc:creator>Учитель</dc:creator>
  <cp:lastModifiedBy>Баранчук-Червонный</cp:lastModifiedBy>
  <cp:revision>1</cp:revision>
  <dcterms:created xsi:type="dcterms:W3CDTF">2015-11-29T09:29:51Z</dcterms:created>
  <dcterms:modified xsi:type="dcterms:W3CDTF">2015-11-29T10:05:32Z</dcterms:modified>
</cp:coreProperties>
</file>