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Биологически активные добавки </a:t>
            </a:r>
            <a:r>
              <a:rPr lang="ru-RU" dirty="0" smtClean="0"/>
              <a:t>(БАД)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0114"/>
            <a:ext cx="7503234" cy="468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09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1080120"/>
          </a:xfrm>
        </p:spPr>
        <p:txBody>
          <a:bodyPr/>
          <a:lstStyle/>
          <a:p>
            <a:r>
              <a:rPr lang="ru-RU" sz="4800" u="sng" dirty="0" smtClean="0"/>
              <a:t>Что же такое БАД?</a:t>
            </a:r>
            <a:endParaRPr lang="ru-RU" sz="4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БАД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— это натуральные комплексы минералов, витаминов, пищевых волокон, экстрактов лекарственных растений, полиненасыщенных жирных кислот, аминокислот и т. д. Они восполняют пробелы в питании, улучшают усвоение полезных веществ, активизируют внутренние резервы организма и снижают риск многих заболеваний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Термин биологически активные добавки ( nutraceuticals)  был предложен доктором  Стивеном де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Фелис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основателем и председателем Фонда инноваций в медицине (FIM) в 1989 году для описания продуктов питания и фармацевтического производства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705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162055" cy="1224136"/>
          </a:xfrm>
        </p:spPr>
        <p:txBody>
          <a:bodyPr/>
          <a:lstStyle/>
          <a:p>
            <a:r>
              <a:rPr lang="ru-RU" dirty="0"/>
              <a:t>Группы БАД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272808" cy="4464496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Существуют различные группы БАД. Так, например, среди БАД выделяют нутрицевтики, предназначенные для восполнения дефицита витаминов, макро- и микроэлементов, и парафармацевтики - средства, применяемые для целенаправленного воздействия на те или иные органы. Нутрицевтики отличаются от поливитаминных препаратов меньшим содержанием витаминов (10-15% от суточной нормы) и поэтому могут применяться длительное время без консультации с врачом и практически без побочных эффектов. Парафармацевтики более сходны с лекарственными препаратами и, как правило, применяются курсами, под врачебным контролем. Они могут иметь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противопоказания. Также еще существуют прибиотики.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9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812877"/>
            <a:ext cx="6768752" cy="1656184"/>
          </a:xfrm>
        </p:spPr>
        <p:txBody>
          <a:bodyPr/>
          <a:lstStyle/>
          <a:p>
            <a:r>
              <a:rPr lang="ru-RU" b="1" i="1" dirty="0"/>
              <a:t>парафармацевтики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02310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К парафармацевтикам можно отнести:</a:t>
            </a:r>
          </a:p>
          <a:p>
            <a:r>
              <a:rPr lang="ru-RU" dirty="0"/>
              <a:t> Органические и минеральные субстраты – мумиё (горная смола).</a:t>
            </a:r>
          </a:p>
          <a:p>
            <a:r>
              <a:rPr lang="ru-RU" dirty="0"/>
              <a:t> Продукты жизнедеятельности пчел и животных: растительные и животные яды, мед, желчь, прополис (смолистое вещество, которое вырабатывается пчелами для замазывания щелей в улье), панты (растущие рога оленей).</a:t>
            </a:r>
          </a:p>
          <a:p>
            <a:r>
              <a:rPr lang="ru-RU" dirty="0"/>
              <a:t> Фиточаи и травяные сборы.</a:t>
            </a:r>
          </a:p>
          <a:p>
            <a:r>
              <a:rPr lang="ru-RU" dirty="0"/>
              <a:t> Растительные экстракты с высоким содержанием физиологически активных веществ: элеутерококк, женьшень, лимонник, золотой корень – радиола, морские водоросли.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344" y="1217437"/>
            <a:ext cx="2076002" cy="156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7471"/>
            <a:ext cx="1883164" cy="14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906" y="2873829"/>
            <a:ext cx="219685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165" y="2880455"/>
            <a:ext cx="1368152" cy="211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330" y="4753048"/>
            <a:ext cx="1921704" cy="17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08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31440"/>
            <a:ext cx="7772400" cy="1944216"/>
          </a:xfrm>
        </p:spPr>
        <p:txBody>
          <a:bodyPr/>
          <a:lstStyle/>
          <a:p>
            <a:r>
              <a:rPr lang="ru-RU" dirty="0" smtClean="0"/>
              <a:t>Рыбий жир( в капсулах)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17576"/>
            <a:ext cx="4248472" cy="4896544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Обыкновенно употребляемый рыбий жир представляет густоватую жидкость светло-жёлтого или красноватого цвета, по виду подобную растительным жирным маслам, но отличающуюся характерным более или менее слабым рыбным запахом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таким же вкусом; удельный вес около 0,925; реакция средняя, чаще слабокислая; в остальном рыбий жир повторяет свойства большинства жирных масел.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3418"/>
            <a:ext cx="376241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79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91" y="4493096"/>
            <a:ext cx="8229600" cy="1600200"/>
          </a:xfrm>
        </p:spPr>
        <p:txBody>
          <a:bodyPr/>
          <a:lstStyle/>
          <a:p>
            <a:r>
              <a:rPr lang="ru-RU" sz="4400" i="1" dirty="0" smtClean="0"/>
              <a:t>« Лекарство должно стать пищей, а пища-лекарством»</a:t>
            </a:r>
            <a:endParaRPr lang="ru-RU" sz="4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099" y="47667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62599" y="6093296"/>
            <a:ext cx="167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Гиппократ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32083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</TotalTime>
  <Words>347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Биологически активные добавки (БАД)</vt:lpstr>
      <vt:lpstr>Что же такое БАД?</vt:lpstr>
      <vt:lpstr>Группы БАД</vt:lpstr>
      <vt:lpstr>парафармацевтики</vt:lpstr>
      <vt:lpstr>Рыбий жир( в капсулах)</vt:lpstr>
      <vt:lpstr>« Лекарство должно стать пищей, а пища-лекарством»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 активные добавки (БАД)</dc:title>
  <dc:creator>Windows 7 Ultimate</dc:creator>
  <cp:lastModifiedBy>ае</cp:lastModifiedBy>
  <cp:revision>12</cp:revision>
  <dcterms:created xsi:type="dcterms:W3CDTF">2015-05-15T10:13:29Z</dcterms:created>
  <dcterms:modified xsi:type="dcterms:W3CDTF">2015-05-16T00:03:52Z</dcterms:modified>
</cp:coreProperties>
</file>