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dirty="0"/>
              <a:t>Нитрон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587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717032"/>
            <a:ext cx="2173015" cy="2597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908720"/>
            <a:ext cx="6777317" cy="3508977"/>
          </a:xfrm>
        </p:spPr>
        <p:txBody>
          <a:bodyPr/>
          <a:lstStyle/>
          <a:p>
            <a:r>
              <a:rPr lang="ru-RU" b="1" dirty="0"/>
              <a:t>Нитрон</a:t>
            </a:r>
            <a:r>
              <a:rPr lang="ru-RU" dirty="0"/>
              <a:t> (Акриловое волокно, Акрил) — синтетическое волокно, получаемое путём формования из растворов полиакрилонитрила или его производных. Само волокно прочное, жёсткое, устойчивое к окрашиванию. Содержание добавок </a:t>
            </a:r>
            <a:r>
              <a:rPr lang="ru-RU" dirty="0" err="1"/>
              <a:t>варируется</a:t>
            </a:r>
            <a:r>
              <a:rPr lang="ru-RU" dirty="0"/>
              <a:t> в зависимости от типа волокна.</a:t>
            </a:r>
          </a:p>
        </p:txBody>
      </p:sp>
    </p:spTree>
    <p:extLst>
      <p:ext uri="{BB962C8B-B14F-4D97-AF65-F5344CB8AC3E}">
        <p14:creationId xmlns:p14="http://schemas.microsoft.com/office/powerpoint/2010/main" xmlns="" val="42725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376960"/>
            <a:ext cx="3933825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6777317" cy="3508977"/>
          </a:xfrm>
        </p:spPr>
        <p:txBody>
          <a:bodyPr>
            <a:normAutofit/>
          </a:bodyPr>
          <a:lstStyle/>
          <a:p>
            <a:r>
              <a:rPr lang="ru-RU" b="1" dirty="0"/>
              <a:t>Тип </a:t>
            </a:r>
            <a:r>
              <a:rPr lang="ru-RU" b="1" dirty="0" smtClean="0"/>
              <a:t>вещества: </a:t>
            </a:r>
            <a:r>
              <a:rPr lang="ru-RU" dirty="0" smtClean="0"/>
              <a:t>органическое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Внешний </a:t>
            </a:r>
            <a:r>
              <a:rPr lang="ru-RU" b="1" dirty="0" smtClean="0"/>
              <a:t>вид: </a:t>
            </a:r>
            <a:r>
              <a:rPr lang="ru-RU" dirty="0" smtClean="0"/>
              <a:t>желтые кристаллы</a:t>
            </a:r>
          </a:p>
          <a:p>
            <a:r>
              <a:rPr lang="ru-RU" b="1" dirty="0" smtClean="0"/>
              <a:t>Брутто-формула </a:t>
            </a:r>
            <a:r>
              <a:rPr lang="ru-RU" b="1" dirty="0"/>
              <a:t>(система Хилла</a:t>
            </a:r>
            <a:r>
              <a:rPr lang="ru-RU" b="1" dirty="0" smtClean="0"/>
              <a:t>):</a:t>
            </a:r>
            <a:r>
              <a:rPr lang="ru-RU" dirty="0" smtClean="0"/>
              <a:t>C</a:t>
            </a:r>
            <a:r>
              <a:rPr lang="ru-RU" baseline="-25000" dirty="0" smtClean="0"/>
              <a:t>20</a:t>
            </a:r>
            <a:r>
              <a:rPr lang="ru-RU" dirty="0" smtClean="0"/>
              <a:t>H</a:t>
            </a:r>
            <a:r>
              <a:rPr lang="ru-RU" baseline="-25000" dirty="0" smtClean="0"/>
              <a:t>16</a:t>
            </a:r>
            <a:r>
              <a:rPr lang="ru-RU" dirty="0" smtClean="0"/>
              <a:t>N</a:t>
            </a:r>
            <a:r>
              <a:rPr lang="ru-RU" baseline="-25000" dirty="0" smtClean="0"/>
              <a:t>4</a:t>
            </a:r>
          </a:p>
          <a:p>
            <a:r>
              <a:rPr lang="ru-RU" b="1" dirty="0" smtClean="0"/>
              <a:t>Молекулярная </a:t>
            </a:r>
            <a:r>
              <a:rPr lang="ru-RU" b="1" dirty="0"/>
              <a:t>масса (в </a:t>
            </a:r>
            <a:r>
              <a:rPr lang="ru-RU" b="1" dirty="0" err="1"/>
              <a:t>а.е.м</a:t>
            </a:r>
            <a:r>
              <a:rPr lang="ru-RU" b="1" dirty="0"/>
              <a:t>.): 312,37</a:t>
            </a:r>
          </a:p>
          <a:p>
            <a:r>
              <a:rPr lang="ru-RU" b="1" dirty="0"/>
              <a:t>Температура плавления (в °C</a:t>
            </a:r>
            <a:r>
              <a:rPr lang="ru-RU" b="1" dirty="0" smtClean="0"/>
              <a:t>):</a:t>
            </a:r>
            <a:r>
              <a:rPr lang="ru-RU" dirty="0" smtClean="0"/>
              <a:t>190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27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284984"/>
            <a:ext cx="4572000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08720"/>
            <a:ext cx="6777317" cy="350897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Растворимость (в г/100 г растворителя или характеристика):</a:t>
            </a:r>
          </a:p>
          <a:p>
            <a:r>
              <a:rPr lang="ru-RU" dirty="0"/>
              <a:t>ацетон: растворим </a:t>
            </a:r>
            <a:br>
              <a:rPr lang="ru-RU" dirty="0"/>
            </a:br>
            <a:r>
              <a:rPr lang="ru-RU" dirty="0"/>
              <a:t>бензол: растворим </a:t>
            </a:r>
            <a:br>
              <a:rPr lang="ru-RU" dirty="0"/>
            </a:br>
            <a:r>
              <a:rPr lang="ru-RU" dirty="0"/>
              <a:t>вода: не растворим </a:t>
            </a:r>
            <a:br>
              <a:rPr lang="ru-RU" dirty="0"/>
            </a:br>
            <a:r>
              <a:rPr lang="ru-RU" dirty="0" err="1"/>
              <a:t>диэтиловый</a:t>
            </a:r>
            <a:r>
              <a:rPr lang="ru-RU" dirty="0"/>
              <a:t> эфир: плохо растворим </a:t>
            </a:r>
            <a:br>
              <a:rPr lang="ru-RU" dirty="0"/>
            </a:br>
            <a:r>
              <a:rPr lang="ru-RU" dirty="0" err="1"/>
              <a:t>тетрахлорметан</a:t>
            </a:r>
            <a:r>
              <a:rPr lang="ru-RU" dirty="0"/>
              <a:t>: 2,54 (20°C)</a:t>
            </a:r>
            <a:br>
              <a:rPr lang="ru-RU" dirty="0"/>
            </a:br>
            <a:r>
              <a:rPr lang="ru-RU" dirty="0"/>
              <a:t>уксусная кислота: растворим </a:t>
            </a:r>
            <a:br>
              <a:rPr lang="ru-RU" dirty="0"/>
            </a:br>
            <a:r>
              <a:rPr lang="ru-RU" dirty="0"/>
              <a:t>хлороформ: 0,03 (20°C)</a:t>
            </a:r>
            <a:br>
              <a:rPr lang="ru-RU" dirty="0"/>
            </a:br>
            <a:r>
              <a:rPr lang="ru-RU" dirty="0"/>
              <a:t>этанол: растворим (78°C)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0816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Полимеризация </a:t>
            </a:r>
            <a:r>
              <a:rPr lang="ru-RU" dirty="0"/>
              <a:t>акрилонитрила, как и многих других подобных соединений, идет по двойной связи С = С; тройная связь С 111 N в реакции полимеризации не участвует:</a:t>
            </a:r>
          </a:p>
          <a:p>
            <a:r>
              <a:rPr lang="ru-RU" dirty="0"/>
              <a:t>Формование волокна ведется из раствора полимера. Для ориентации молекул и повышения прочности полученное волокно вытягивают (при нагревании) примерно в 8 раз.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3364" y="4581128"/>
            <a:ext cx="66516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060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908720"/>
            <a:ext cx="6777201" cy="3168351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Волокно нитрон более чем в два раза превосходит по прочности </a:t>
            </a:r>
            <a:r>
              <a:rPr lang="ru-RU" dirty="0" smtClean="0"/>
              <a:t>шерсть, </a:t>
            </a:r>
            <a:r>
              <a:rPr lang="ru-RU" dirty="0"/>
              <a:t>оно значительно более теплостойко, чем хлорин, обладает большей светостойкостью, чем любое другое волокно, не подвергается действию атмосферных влияний. Достаточно высока и химическая стойкость его, в том числе к кислотам и щелочам средней концентрации. Вместе с тем оно хорошо сохраняет тепло, обладает мягкостью, пушистостью и более всех других волокон похоже на натуральную шерсть.</a:t>
            </a:r>
          </a:p>
          <a:p>
            <a:r>
              <a:rPr lang="ru-RU" dirty="0"/>
              <a:t>По всем своим качествам волокно нитрон оказывается ценным текстильным материалом. Из него изготовляют ткани для костюмов и пальто, трикотаж, искусственные меха, а также столовое и постельное белье, гардины и т. д.</a:t>
            </a:r>
          </a:p>
          <a:p>
            <a:r>
              <a:rPr lang="ru-RU" dirty="0"/>
              <a:t>Недостатком нитрона является невысокая устойчивость к истиранию, вследствие чего он мало пригоден, например, для изготовления чулок.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093197"/>
            <a:ext cx="4968552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0127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56</TotalTime>
  <Words>204</Words>
  <Application>Microsoft Office PowerPoint</Application>
  <PresentationFormat>Экран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Остин</vt:lpstr>
      <vt:lpstr>Нитрон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Нитрон</dc:title>
  <dc:creator>Сергей</dc:creator>
  <cp:lastModifiedBy>Баранчук-Червонный</cp:lastModifiedBy>
  <cp:revision>7</cp:revision>
  <dcterms:created xsi:type="dcterms:W3CDTF">2016-05-08T06:26:54Z</dcterms:created>
  <dcterms:modified xsi:type="dcterms:W3CDTF">2016-05-09T20:28:06Z</dcterms:modified>
</cp:coreProperties>
</file>