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894" autoAdjust="0"/>
  </p:normalViewPr>
  <p:slideViewPr>
    <p:cSldViewPr>
      <p:cViewPr varScale="1">
        <p:scale>
          <a:sx n="67" d="100"/>
          <a:sy n="67" d="100"/>
        </p:scale>
        <p:origin x="-13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5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D41E396-9373-4A6E-8350-5C5C55FB39B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E5882C-D0A9-44B7-88C8-38BE9284ABBE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4B5BB-E130-42F9-9831-1646B367E1CB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1E1F09-5A81-49A1-A044-6F582780004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BC6F9D68-E9C3-4FFE-AA28-835ED629230B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600D30-8708-432D-B47A-7523F495E3D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5193B-9708-4F81-BE22-DD84C4E35832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011158-B77E-4C2E-AF57-37011E8ABAF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CF32D4-6B31-4BFF-942B-F7DE662A434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879F71-5B81-419C-A264-6EE60F2206E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1A6C9867-EA09-4CF5-B6C8-B1C35F417FD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2414C340-1A05-4039-811D-E3F4423C5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8" r:id="rId1"/>
    <p:sldLayoutId id="2147483969" r:id="rId2"/>
    <p:sldLayoutId id="2147483970" r:id="rId3"/>
    <p:sldLayoutId id="2147483971" r:id="rId4"/>
    <p:sldLayoutId id="2147483972" r:id="rId5"/>
    <p:sldLayoutId id="2147483973" r:id="rId6"/>
    <p:sldLayoutId id="2147483974" r:id="rId7"/>
    <p:sldLayoutId id="2147483975" r:id="rId8"/>
    <p:sldLayoutId id="2147483976" r:id="rId9"/>
    <p:sldLayoutId id="2147483977" r:id="rId10"/>
    <p:sldLayoutId id="2147483978" r:id="rId11"/>
  </p:sldLayoutIdLst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Виды гепатитов</a:t>
            </a:r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57224" y="357166"/>
            <a:ext cx="7772400" cy="4572000"/>
          </a:xfrm>
        </p:spPr>
        <p:txBody>
          <a:bodyPr/>
          <a:lstStyle/>
          <a:p>
            <a:r>
              <a:rPr lang="ru-RU" dirty="0" smtClean="0"/>
              <a:t>Гепатит это общее название острых и хронических воспалительных заболеваний печени, носящих диффузный (распространенный, а не очаговый) характер. </a:t>
            </a:r>
            <a:endParaRPr lang="ru-RU" dirty="0"/>
          </a:p>
        </p:txBody>
      </p:sp>
      <p:pic>
        <p:nvPicPr>
          <p:cNvPr id="8194" name="Picture 2" descr="http://www.zdrav.kz/images/content/five%20diseases/hepatits/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357430"/>
            <a:ext cx="5781664" cy="3931831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142852"/>
            <a:ext cx="7901014" cy="70328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Гепатит А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85786" y="714356"/>
            <a:ext cx="7772400" cy="4572000"/>
          </a:xfrm>
        </p:spPr>
        <p:txBody>
          <a:bodyPr/>
          <a:lstStyle/>
          <a:p>
            <a:r>
              <a:rPr lang="ru-RU" dirty="0" smtClean="0"/>
              <a:t>Вирус хорошо передается через зараженную пищу и воду, ежегодно вирусом инфицируются около десяти миллионов человек.  Большинство случаев гепатита А имеет типичные симптомы, приводит к выздоровлению и не требует специального лечения. Для профилактики вирусного гепатита А созданы вакцины.</a:t>
            </a:r>
            <a:endParaRPr lang="ru-RU" dirty="0"/>
          </a:p>
        </p:txBody>
      </p:sp>
      <p:pic>
        <p:nvPicPr>
          <p:cNvPr id="20482" name="Picture 2" descr="http://biblioteka.ws/wp-content/uploads/2013/02/veneric-hepatit-4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4500570"/>
            <a:ext cx="3214674" cy="2143116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7972452" cy="63184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Гепатит 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28662" y="785794"/>
            <a:ext cx="7772400" cy="4572000"/>
          </a:xfrm>
        </p:spPr>
        <p:txBody>
          <a:bodyPr/>
          <a:lstStyle/>
          <a:p>
            <a:r>
              <a:rPr lang="ru-RU" dirty="0" smtClean="0"/>
              <a:t>Передается, в основном, через кровь. Хронический вирусный гепатит B – опасное заболевание, которое может привести к тяжелым последствиям и гибели заболевшего. Поэтому важно своевременно распознать и начать лечение гепатита B. Существуют вакцины против вируса гепатита В, дающие надежную защиту от развития заболевания.</a:t>
            </a:r>
            <a:endParaRPr lang="ru-RU" dirty="0"/>
          </a:p>
        </p:txBody>
      </p:sp>
      <p:pic>
        <p:nvPicPr>
          <p:cNvPr id="19458" name="Picture 2" descr="Hepatitis-B virion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4500570"/>
            <a:ext cx="3238476" cy="2118889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14290"/>
            <a:ext cx="7901014" cy="70328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Гепатит 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57224" y="785794"/>
            <a:ext cx="7772400" cy="4572000"/>
          </a:xfrm>
        </p:spPr>
        <p:txBody>
          <a:bodyPr/>
          <a:lstStyle/>
          <a:p>
            <a:r>
              <a:rPr lang="ru-RU" dirty="0" smtClean="0"/>
              <a:t>Вирус гепатита С передается через кровь. Большинство случаев гепатита С развивается незаметно и переходит в хроническую форму с многолетним течением без симптомов. Хронический гепатит С хорошо поддается лечению новыми препаратами. </a:t>
            </a:r>
            <a:endParaRPr lang="ru-RU" dirty="0"/>
          </a:p>
        </p:txBody>
      </p:sp>
      <p:pic>
        <p:nvPicPr>
          <p:cNvPr id="18434" name="Picture 2" descr="http://www.zabolevaniya24.ru/images/stories/gepatit-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3716358"/>
            <a:ext cx="2952744" cy="2945363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85728"/>
            <a:ext cx="7901014" cy="91759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Гепатит </a:t>
            </a:r>
            <a:r>
              <a:rPr lang="en-US" b="1" dirty="0" smtClean="0">
                <a:solidFill>
                  <a:schemeClr val="tx1"/>
                </a:solidFill>
              </a:rPr>
              <a:t>D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28662" y="1142984"/>
            <a:ext cx="7772400" cy="4572000"/>
          </a:xfrm>
        </p:spPr>
        <p:txBody>
          <a:bodyPr/>
          <a:lstStyle/>
          <a:p>
            <a:r>
              <a:rPr lang="ru-RU" dirty="0" smtClean="0"/>
              <a:t>Вызывается </a:t>
            </a:r>
            <a:r>
              <a:rPr lang="ru-RU" dirty="0" err="1" smtClean="0"/>
              <a:t>дельта-вирусом</a:t>
            </a:r>
            <a:r>
              <a:rPr lang="ru-RU" dirty="0" smtClean="0"/>
              <a:t>. Для него характерно обширное поражение печени с развернутой клинической симптоматикой, тяжелым течением и длительным лечением. Заражение происходит при попадании вируса в кровь. </a:t>
            </a:r>
            <a:endParaRPr lang="ru-RU" dirty="0"/>
          </a:p>
        </p:txBody>
      </p:sp>
      <p:pic>
        <p:nvPicPr>
          <p:cNvPr id="17410" name="Picture 2" descr="http://www.infekcii.net/wp-content/uploads/hepatit-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3643314"/>
            <a:ext cx="2657475" cy="2647951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14290"/>
            <a:ext cx="7758138" cy="98903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Гепатит 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28662" y="1214422"/>
            <a:ext cx="7772400" cy="4572000"/>
          </a:xfrm>
        </p:spPr>
        <p:txBody>
          <a:bodyPr/>
          <a:lstStyle/>
          <a:p>
            <a:r>
              <a:rPr lang="ru-RU" dirty="0" smtClean="0"/>
              <a:t>По течению и механизму передачи похож на гепатит А, но для него также характерен способ передачи через кровь. Особенность данного вида – способность провоцировать молниеносные формы, при которых возможна гибель больного в течение менее чем 10 дней.</a:t>
            </a:r>
            <a:endParaRPr lang="ru-RU" dirty="0"/>
          </a:p>
        </p:txBody>
      </p:sp>
      <p:pic>
        <p:nvPicPr>
          <p:cNvPr id="16386" name="Picture 2" descr="http://www.eurolab.ua/img/st_img/09_10/Hepatitis_E_viru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3929066"/>
            <a:ext cx="4381500" cy="2733676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Гепатит </a:t>
            </a:r>
            <a:r>
              <a:rPr lang="en-US" b="1" dirty="0" smtClean="0">
                <a:solidFill>
                  <a:schemeClr val="tx1"/>
                </a:solidFill>
              </a:rPr>
              <a:t>F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В отличие от предыдущих форм гепатитов, возбудители которых найдены и идентифицированы, возбудитель гепатита F остается неизвестным (возможно, это не один, а несколько вирусов), также, как и способ заражения. Предполагается, что группа риска по данному виду – аналогична группе риска при гепатите С, то есть вирусы передаются только через кровь.  </a:t>
            </a:r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285728"/>
            <a:ext cx="7829576" cy="91759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Гепатит </a:t>
            </a:r>
            <a:r>
              <a:rPr lang="en-US" b="1" dirty="0" smtClean="0">
                <a:solidFill>
                  <a:schemeClr val="tx1"/>
                </a:solidFill>
              </a:rPr>
              <a:t>G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28662" y="1285860"/>
            <a:ext cx="7772400" cy="4572000"/>
          </a:xfrm>
        </p:spPr>
        <p:txBody>
          <a:bodyPr/>
          <a:lstStyle/>
          <a:p>
            <a:r>
              <a:rPr lang="ru-RU" dirty="0" smtClean="0"/>
              <a:t>Предположительно вызывается более чем 3-мя видами вирусов, которые передаются через кровь, но на данный момент связь с возникновением гепатита не установлена. Это значит, что неизвестно – вызывает ли вирус гепатит, или просто активизируется при гепатитах, вызванных другими вирусами. </a:t>
            </a:r>
            <a:endParaRPr lang="ru-RU" dirty="0"/>
          </a:p>
        </p:txBody>
      </p:sp>
      <p:pic>
        <p:nvPicPr>
          <p:cNvPr id="14338" name="Picture 2" descr="http://img.news.open.by/upload/iblock/8e8/virus-3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4452946"/>
            <a:ext cx="3071814" cy="2047875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391</TotalTime>
  <Words>250</Words>
  <Application>Microsoft Office PowerPoint</Application>
  <PresentationFormat>Экран (4:3)</PresentationFormat>
  <Paragraphs>16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Справедливость</vt:lpstr>
      <vt:lpstr>Виды гепатитов</vt:lpstr>
      <vt:lpstr>Слайд 2</vt:lpstr>
      <vt:lpstr>Гепатит А </vt:lpstr>
      <vt:lpstr>Гепатит В</vt:lpstr>
      <vt:lpstr>Гепатит С</vt:lpstr>
      <vt:lpstr>Гепатит D</vt:lpstr>
      <vt:lpstr>Гепатит Е</vt:lpstr>
      <vt:lpstr>Гепатит F</vt:lpstr>
      <vt:lpstr>Гепатит G</vt:lpstr>
    </vt:vector>
  </TitlesOfParts>
  <Company>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Профессия повар.</dc:title>
  <dc:creator>vitaliy.kim</dc:creator>
  <cp:lastModifiedBy>1</cp:lastModifiedBy>
  <cp:revision>28</cp:revision>
  <dcterms:created xsi:type="dcterms:W3CDTF">2012-03-10T02:05:50Z</dcterms:created>
  <dcterms:modified xsi:type="dcterms:W3CDTF">2015-04-21T12:38:29Z</dcterms:modified>
</cp:coreProperties>
</file>